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03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99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97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69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95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1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42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76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31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02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98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BB7F8-7BEE-46C2-AB60-C5BE1D89E7B0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BFB7D-D2C2-4455-A5A4-9F543520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70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John.king2@nottinghamcity.org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5164"/>
            <a:ext cx="9144000" cy="311279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Greater Nottingham Strategic Plan: Preferred Approach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Summary of Responses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6365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John King (Conurbation Planning Policy </a:t>
            </a:r>
            <a:r>
              <a:rPr lang="en-GB" sz="2800" dirty="0" smtClean="0"/>
              <a:t>Manager</a:t>
            </a:r>
            <a:r>
              <a:rPr lang="en-GB" sz="2800" dirty="0" smtClean="0"/>
              <a:t>)</a:t>
            </a:r>
          </a:p>
          <a:p>
            <a:r>
              <a:rPr lang="en-GB" sz="2800" dirty="0" smtClean="0">
                <a:hlinkClick r:id="rId2"/>
              </a:rPr>
              <a:t>John.king2@nottinghamcity.gov.uk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96" y="5996639"/>
            <a:ext cx="2757488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9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Approximately 250 stakeholders made responses. </a:t>
            </a:r>
          </a:p>
          <a:p>
            <a:r>
              <a:rPr lang="en-GB" dirty="0" smtClean="0"/>
              <a:t>Over 800 individual comments.</a:t>
            </a:r>
          </a:p>
          <a:p>
            <a:r>
              <a:rPr lang="en-GB" dirty="0" smtClean="0"/>
              <a:t>A significant proportion from representatives of development industry and landowners.</a:t>
            </a:r>
          </a:p>
          <a:p>
            <a:r>
              <a:rPr lang="en-GB" dirty="0" smtClean="0"/>
              <a:t>Majority of representations made using the consultation portal. </a:t>
            </a:r>
          </a:p>
          <a:p>
            <a:r>
              <a:rPr lang="en-GB" dirty="0" smtClean="0"/>
              <a:t>Comments spread across the document, with most submitted on chapters 3 (Vision and Objectives), 4 (Strategy), 5 (Housing Need), 6 (Alternative Sites).</a:t>
            </a:r>
          </a:p>
          <a:p>
            <a:r>
              <a:rPr lang="en-GB" dirty="0" smtClean="0"/>
              <a:t>Rushcliffe’s Preferred Sites received the most comments. </a:t>
            </a:r>
          </a:p>
          <a:p>
            <a:pPr lvl="3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96" y="5996639"/>
            <a:ext cx="2757488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07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Comments -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Need to increase plan-period.</a:t>
            </a:r>
          </a:p>
          <a:p>
            <a:r>
              <a:rPr lang="en-GB" dirty="0" smtClean="0"/>
              <a:t>Reduced dependence on brownfield and strategic sites and broader range of locations, types and size required.</a:t>
            </a:r>
          </a:p>
          <a:p>
            <a:r>
              <a:rPr lang="en-GB" dirty="0" smtClean="0"/>
              <a:t>Wider distribution of development, including Key Settlements and other villages.</a:t>
            </a:r>
          </a:p>
          <a:p>
            <a:r>
              <a:rPr lang="en-GB" dirty="0" smtClean="0"/>
              <a:t>Not pro-growth.</a:t>
            </a:r>
          </a:p>
          <a:p>
            <a:r>
              <a:rPr lang="en-GB" dirty="0" smtClean="0"/>
              <a:t>Overall support for 20 minute neighbourhoods.</a:t>
            </a:r>
          </a:p>
          <a:p>
            <a:r>
              <a:rPr lang="en-GB" dirty="0" smtClean="0"/>
              <a:t>Protection of Green Belt and countryside.</a:t>
            </a:r>
          </a:p>
          <a:p>
            <a:r>
              <a:rPr lang="en-GB" dirty="0" smtClean="0"/>
              <a:t>Plan must combat climate change and biodiversity loss. </a:t>
            </a:r>
          </a:p>
          <a:p>
            <a:r>
              <a:rPr lang="en-GB" dirty="0" smtClean="0"/>
              <a:t>Need to deliver supporting infrastructure.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96" y="5996639"/>
            <a:ext cx="2757488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3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Comments - Housing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Standard method should be the starting point </a:t>
            </a:r>
            <a:r>
              <a:rPr lang="en-GB" u="sng" dirty="0" smtClean="0"/>
              <a:t>and minimum</a:t>
            </a:r>
            <a:r>
              <a:rPr lang="en-GB" dirty="0" smtClean="0"/>
              <a:t> housing need figure. Various figures suggested, the standard method plus 10% (buffer) would equate to 57,753 (+5,449). </a:t>
            </a:r>
          </a:p>
          <a:p>
            <a:r>
              <a:rPr lang="en-GB" dirty="0" smtClean="0"/>
              <a:t>City’s unmet need should be met within GBC, BBC and/or RBC.</a:t>
            </a:r>
          </a:p>
          <a:p>
            <a:r>
              <a:rPr lang="en-GB" dirty="0" smtClean="0"/>
              <a:t>Delayed delivery of some strategic sites should be off-set by additional sites.</a:t>
            </a:r>
          </a:p>
          <a:p>
            <a:r>
              <a:rPr lang="en-GB" dirty="0" smtClean="0"/>
              <a:t>Increased job creation resulting from the Freeport and HS2 will increase housing demand.  </a:t>
            </a:r>
          </a:p>
          <a:p>
            <a:r>
              <a:rPr lang="en-GB" dirty="0" smtClean="0"/>
              <a:t>Larger buffers.</a:t>
            </a:r>
          </a:p>
          <a:p>
            <a:r>
              <a:rPr lang="en-GB" dirty="0" smtClean="0"/>
              <a:t>Numerous additional/alternative sites submitted across the plan area.</a:t>
            </a:r>
            <a:endParaRPr lang="en-GB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96" y="5996639"/>
            <a:ext cx="2757488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60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Comments – Employment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273" y="1645301"/>
            <a:ext cx="105156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Provision </a:t>
            </a:r>
            <a:r>
              <a:rPr lang="en-GB" dirty="0"/>
              <a:t>of strategic </a:t>
            </a:r>
            <a:r>
              <a:rPr lang="en-GB" dirty="0" smtClean="0"/>
              <a:t>logistics </a:t>
            </a:r>
            <a:r>
              <a:rPr lang="en-GB" dirty="0"/>
              <a:t>sites should have been included within the Preferred Approach and not left for the next </a:t>
            </a:r>
            <a:r>
              <a:rPr lang="en-GB" dirty="0" smtClean="0"/>
              <a:t>stage.</a:t>
            </a:r>
            <a:endParaRPr lang="en-GB" dirty="0"/>
          </a:p>
          <a:p>
            <a:pPr lvl="0"/>
            <a:r>
              <a:rPr lang="en-GB" dirty="0" smtClean="0"/>
              <a:t>Imbalanced distribution </a:t>
            </a:r>
            <a:r>
              <a:rPr lang="en-GB" dirty="0"/>
              <a:t>of </a:t>
            </a:r>
            <a:r>
              <a:rPr lang="en-GB" dirty="0" smtClean="0"/>
              <a:t>employment. Only RBC have a surplus supply. More employment </a:t>
            </a:r>
            <a:r>
              <a:rPr lang="en-GB" dirty="0"/>
              <a:t>s</a:t>
            </a:r>
            <a:r>
              <a:rPr lang="en-GB" dirty="0" smtClean="0"/>
              <a:t>hould be </a:t>
            </a:r>
            <a:r>
              <a:rPr lang="en-GB" dirty="0"/>
              <a:t>provided in the </a:t>
            </a:r>
            <a:r>
              <a:rPr lang="en-GB" dirty="0" smtClean="0"/>
              <a:t>other Boroughs.</a:t>
            </a:r>
            <a:endParaRPr lang="en-GB" dirty="0"/>
          </a:p>
          <a:p>
            <a:pPr lvl="0"/>
            <a:r>
              <a:rPr lang="en-GB" dirty="0" smtClean="0"/>
              <a:t>Distribution </a:t>
            </a:r>
            <a:r>
              <a:rPr lang="en-GB" dirty="0"/>
              <a:t>of employment </a:t>
            </a:r>
            <a:r>
              <a:rPr lang="en-GB" dirty="0" smtClean="0"/>
              <a:t>does </a:t>
            </a:r>
            <a:r>
              <a:rPr lang="en-GB" dirty="0"/>
              <a:t>not reflect the aims of the plan to regenerate deprived areas especially in Nottingham </a:t>
            </a:r>
            <a:r>
              <a:rPr lang="en-GB" dirty="0" smtClean="0"/>
              <a:t>City.</a:t>
            </a:r>
            <a:endParaRPr lang="en-GB" dirty="0"/>
          </a:p>
          <a:p>
            <a:pPr lvl="0"/>
            <a:r>
              <a:rPr lang="en-GB" dirty="0"/>
              <a:t>Over reliance on </a:t>
            </a:r>
            <a:r>
              <a:rPr lang="en-GB" dirty="0" smtClean="0"/>
              <a:t>strategic </a:t>
            </a:r>
            <a:r>
              <a:rPr lang="en-GB" dirty="0"/>
              <a:t>sites </a:t>
            </a:r>
            <a:r>
              <a:rPr lang="en-GB" dirty="0" smtClean="0"/>
              <a:t>at </a:t>
            </a:r>
            <a:r>
              <a:rPr lang="en-GB" dirty="0"/>
              <a:t>Ratcliffe-on-Soar Power Station and </a:t>
            </a:r>
            <a:r>
              <a:rPr lang="en-GB" dirty="0" smtClean="0"/>
              <a:t>Toton that could be delayed.</a:t>
            </a:r>
            <a:endParaRPr lang="en-GB" dirty="0"/>
          </a:p>
          <a:p>
            <a:pPr lvl="0"/>
            <a:r>
              <a:rPr lang="en-GB" dirty="0"/>
              <a:t>Specific objections to </a:t>
            </a:r>
            <a:r>
              <a:rPr lang="en-GB" dirty="0" smtClean="0"/>
              <a:t>Ratcliffe-on-Soar </a:t>
            </a:r>
            <a:r>
              <a:rPr lang="en-GB" dirty="0"/>
              <a:t>Power Station site being extended to the south of the A453 on Green Belt grounds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96" y="5996639"/>
            <a:ext cx="2757488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099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359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Greater Nottingham Strategic Plan: Preferred Approach   Summary of Responses </vt:lpstr>
      <vt:lpstr>Responses </vt:lpstr>
      <vt:lpstr>Summary of Comments - Strategy</vt:lpstr>
      <vt:lpstr>Summary of Comments - Housing</vt:lpstr>
      <vt:lpstr>Summary of Comments – Employment</vt:lpstr>
    </vt:vector>
  </TitlesOfParts>
  <Company>Nottingham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Greater Nottingham Strategic Plan: Preferred Approach   Summary of Responses</dc:title>
  <dc:creator>John King (Policy and Planning)</dc:creator>
  <cp:lastModifiedBy>John King (Policy and Planning)</cp:lastModifiedBy>
  <cp:revision>12</cp:revision>
  <dcterms:created xsi:type="dcterms:W3CDTF">2023-03-02T11:28:17Z</dcterms:created>
  <dcterms:modified xsi:type="dcterms:W3CDTF">2023-03-07T16:42:41Z</dcterms:modified>
</cp:coreProperties>
</file>