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5"/>
  </p:notesMasterIdLst>
  <p:sldIdLst>
    <p:sldId id="256" r:id="rId2"/>
    <p:sldId id="294" r:id="rId3"/>
    <p:sldId id="260" r:id="rId4"/>
    <p:sldId id="290" r:id="rId5"/>
    <p:sldId id="258" r:id="rId6"/>
    <p:sldId id="261" r:id="rId7"/>
    <p:sldId id="264" r:id="rId8"/>
    <p:sldId id="291" r:id="rId9"/>
    <p:sldId id="292" r:id="rId10"/>
    <p:sldId id="293" r:id="rId11"/>
    <p:sldId id="277" r:id="rId12"/>
    <p:sldId id="295" r:id="rId13"/>
    <p:sldId id="28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33" autoAdjust="0"/>
  </p:normalViewPr>
  <p:slideViewPr>
    <p:cSldViewPr snapToGrid="0">
      <p:cViewPr varScale="1">
        <p:scale>
          <a:sx n="100" d="100"/>
          <a:sy n="100" d="100"/>
        </p:scale>
        <p:origin x="1536" y="42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F40724-5E9C-4E26-9348-57995C206879}" type="datetimeFigureOut">
              <a:rPr lang="en-GB" smtClean="0"/>
              <a:t>17/06/2019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7DEA4-11CB-4564-A604-5EE0C61D96A6}" type="slidenum">
              <a:rPr lang="en-GB" smtClean="0"/>
              <a:t>‹#›</a:t>
            </a:fld>
            <a:endParaRPr lang="en-GB"/>
          </a:p>
        </p:txBody>
      </p:sp>
    </p:spTree>
    <p:extLst>
      <p:ext uri="{BB962C8B-B14F-4D97-AF65-F5344CB8AC3E}">
        <p14:creationId xmlns:p14="http://schemas.microsoft.com/office/powerpoint/2010/main" val="4007816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0B7DEA4-11CB-4564-A604-5EE0C61D96A6}" type="slidenum">
              <a:rPr lang="en-GB" smtClean="0"/>
              <a:t>3</a:t>
            </a:fld>
            <a:endParaRPr lang="en-GB"/>
          </a:p>
        </p:txBody>
      </p:sp>
    </p:spTree>
    <p:extLst>
      <p:ext uri="{BB962C8B-B14F-4D97-AF65-F5344CB8AC3E}">
        <p14:creationId xmlns:p14="http://schemas.microsoft.com/office/powerpoint/2010/main" val="2627787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JHB</a:t>
            </a:r>
          </a:p>
        </p:txBody>
      </p:sp>
      <p:sp>
        <p:nvSpPr>
          <p:cNvPr id="4" name="Slide Number Placeholder 3"/>
          <p:cNvSpPr>
            <a:spLocks noGrp="1"/>
          </p:cNvSpPr>
          <p:nvPr>
            <p:ph type="sldNum" sz="quarter" idx="10"/>
          </p:nvPr>
        </p:nvSpPr>
        <p:spPr/>
        <p:txBody>
          <a:bodyPr/>
          <a:lstStyle/>
          <a:p>
            <a:fld id="{10B7DEA4-11CB-4564-A604-5EE0C61D96A6}" type="slidenum">
              <a:rPr lang="en-GB" smtClean="0"/>
              <a:t>12</a:t>
            </a:fld>
            <a:endParaRPr lang="en-GB"/>
          </a:p>
        </p:txBody>
      </p:sp>
    </p:spTree>
    <p:extLst>
      <p:ext uri="{BB962C8B-B14F-4D97-AF65-F5344CB8AC3E}">
        <p14:creationId xmlns:p14="http://schemas.microsoft.com/office/powerpoint/2010/main" val="1422066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JHB</a:t>
            </a:r>
          </a:p>
        </p:txBody>
      </p:sp>
      <p:sp>
        <p:nvSpPr>
          <p:cNvPr id="4" name="Slide Number Placeholder 3"/>
          <p:cNvSpPr>
            <a:spLocks noGrp="1"/>
          </p:cNvSpPr>
          <p:nvPr>
            <p:ph type="sldNum" sz="quarter" idx="10"/>
          </p:nvPr>
        </p:nvSpPr>
        <p:spPr/>
        <p:txBody>
          <a:bodyPr/>
          <a:lstStyle/>
          <a:p>
            <a:fld id="{10B7DEA4-11CB-4564-A604-5EE0C61D96A6}" type="slidenum">
              <a:rPr lang="en-GB" smtClean="0"/>
              <a:t>13</a:t>
            </a:fld>
            <a:endParaRPr lang="en-GB"/>
          </a:p>
        </p:txBody>
      </p:sp>
    </p:spTree>
    <p:extLst>
      <p:ext uri="{BB962C8B-B14F-4D97-AF65-F5344CB8AC3E}">
        <p14:creationId xmlns:p14="http://schemas.microsoft.com/office/powerpoint/2010/main" val="246709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NPPF para 67: “Should have a clear understanding of the land available in their area through the preparation of a strategic housing land availability assessment’. From this, planning policies should identify a sufficient supply and mix of sites, taking into account their availability, suitability and likely economic viability”.</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10B7DEA4-11CB-4564-A604-5EE0C61D96A6}" type="slidenum">
              <a:rPr lang="en-GB" smtClean="0"/>
              <a:t>4</a:t>
            </a:fld>
            <a:endParaRPr lang="en-GB"/>
          </a:p>
        </p:txBody>
      </p:sp>
    </p:spTree>
    <p:extLst>
      <p:ext uri="{BB962C8B-B14F-4D97-AF65-F5344CB8AC3E}">
        <p14:creationId xmlns:p14="http://schemas.microsoft.com/office/powerpoint/2010/main" val="2445433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10B7DEA4-11CB-4564-A604-5EE0C61D96A6}" type="slidenum">
              <a:rPr lang="en-GB" smtClean="0"/>
              <a:t>5</a:t>
            </a:fld>
            <a:endParaRPr lang="en-GB"/>
          </a:p>
        </p:txBody>
      </p:sp>
    </p:spTree>
    <p:extLst>
      <p:ext uri="{BB962C8B-B14F-4D97-AF65-F5344CB8AC3E}">
        <p14:creationId xmlns:p14="http://schemas.microsoft.com/office/powerpoint/2010/main" val="1654346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RW</a:t>
            </a:r>
          </a:p>
        </p:txBody>
      </p:sp>
      <p:sp>
        <p:nvSpPr>
          <p:cNvPr id="4" name="Slide Number Placeholder 3"/>
          <p:cNvSpPr>
            <a:spLocks noGrp="1"/>
          </p:cNvSpPr>
          <p:nvPr>
            <p:ph type="sldNum" sz="quarter" idx="10"/>
          </p:nvPr>
        </p:nvSpPr>
        <p:spPr/>
        <p:txBody>
          <a:bodyPr/>
          <a:lstStyle/>
          <a:p>
            <a:fld id="{10B7DEA4-11CB-4564-A604-5EE0C61D96A6}" type="slidenum">
              <a:rPr lang="en-GB" smtClean="0"/>
              <a:t>6</a:t>
            </a:fld>
            <a:endParaRPr lang="en-GB"/>
          </a:p>
        </p:txBody>
      </p:sp>
    </p:spTree>
    <p:extLst>
      <p:ext uri="{BB962C8B-B14F-4D97-AF65-F5344CB8AC3E}">
        <p14:creationId xmlns:p14="http://schemas.microsoft.com/office/powerpoint/2010/main" val="3552702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RW</a:t>
            </a:r>
          </a:p>
        </p:txBody>
      </p:sp>
      <p:sp>
        <p:nvSpPr>
          <p:cNvPr id="4" name="Slide Number Placeholder 3"/>
          <p:cNvSpPr>
            <a:spLocks noGrp="1"/>
          </p:cNvSpPr>
          <p:nvPr>
            <p:ph type="sldNum" sz="quarter" idx="10"/>
          </p:nvPr>
        </p:nvSpPr>
        <p:spPr/>
        <p:txBody>
          <a:bodyPr/>
          <a:lstStyle/>
          <a:p>
            <a:fld id="{10B7DEA4-11CB-4564-A604-5EE0C61D96A6}" type="slidenum">
              <a:rPr lang="en-GB" smtClean="0"/>
              <a:t>7</a:t>
            </a:fld>
            <a:endParaRPr lang="en-GB"/>
          </a:p>
        </p:txBody>
      </p:sp>
    </p:spTree>
    <p:extLst>
      <p:ext uri="{BB962C8B-B14F-4D97-AF65-F5344CB8AC3E}">
        <p14:creationId xmlns:p14="http://schemas.microsoft.com/office/powerpoint/2010/main" val="3674469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RW</a:t>
            </a:r>
          </a:p>
        </p:txBody>
      </p:sp>
      <p:sp>
        <p:nvSpPr>
          <p:cNvPr id="4" name="Slide Number Placeholder 3"/>
          <p:cNvSpPr>
            <a:spLocks noGrp="1"/>
          </p:cNvSpPr>
          <p:nvPr>
            <p:ph type="sldNum" sz="quarter" idx="10"/>
          </p:nvPr>
        </p:nvSpPr>
        <p:spPr/>
        <p:txBody>
          <a:bodyPr/>
          <a:lstStyle/>
          <a:p>
            <a:fld id="{10B7DEA4-11CB-4564-A604-5EE0C61D96A6}" type="slidenum">
              <a:rPr lang="en-GB" smtClean="0"/>
              <a:t>8</a:t>
            </a:fld>
            <a:endParaRPr lang="en-GB"/>
          </a:p>
        </p:txBody>
      </p:sp>
    </p:spTree>
    <p:extLst>
      <p:ext uri="{BB962C8B-B14F-4D97-AF65-F5344CB8AC3E}">
        <p14:creationId xmlns:p14="http://schemas.microsoft.com/office/powerpoint/2010/main" val="304095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RW</a:t>
            </a:r>
          </a:p>
        </p:txBody>
      </p:sp>
      <p:sp>
        <p:nvSpPr>
          <p:cNvPr id="4" name="Slide Number Placeholder 3"/>
          <p:cNvSpPr>
            <a:spLocks noGrp="1"/>
          </p:cNvSpPr>
          <p:nvPr>
            <p:ph type="sldNum" sz="quarter" idx="10"/>
          </p:nvPr>
        </p:nvSpPr>
        <p:spPr/>
        <p:txBody>
          <a:bodyPr/>
          <a:lstStyle/>
          <a:p>
            <a:fld id="{10B7DEA4-11CB-4564-A604-5EE0C61D96A6}" type="slidenum">
              <a:rPr lang="en-GB" smtClean="0"/>
              <a:t>9</a:t>
            </a:fld>
            <a:endParaRPr lang="en-GB"/>
          </a:p>
        </p:txBody>
      </p:sp>
    </p:spTree>
    <p:extLst>
      <p:ext uri="{BB962C8B-B14F-4D97-AF65-F5344CB8AC3E}">
        <p14:creationId xmlns:p14="http://schemas.microsoft.com/office/powerpoint/2010/main" val="1281161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RW</a:t>
            </a:r>
          </a:p>
        </p:txBody>
      </p:sp>
      <p:sp>
        <p:nvSpPr>
          <p:cNvPr id="4" name="Slide Number Placeholder 3"/>
          <p:cNvSpPr>
            <a:spLocks noGrp="1"/>
          </p:cNvSpPr>
          <p:nvPr>
            <p:ph type="sldNum" sz="quarter" idx="10"/>
          </p:nvPr>
        </p:nvSpPr>
        <p:spPr/>
        <p:txBody>
          <a:bodyPr/>
          <a:lstStyle/>
          <a:p>
            <a:fld id="{10B7DEA4-11CB-4564-A604-5EE0C61D96A6}" type="slidenum">
              <a:rPr lang="en-GB" smtClean="0"/>
              <a:t>10</a:t>
            </a:fld>
            <a:endParaRPr lang="en-GB"/>
          </a:p>
        </p:txBody>
      </p:sp>
    </p:spTree>
    <p:extLst>
      <p:ext uri="{BB962C8B-B14F-4D97-AF65-F5344CB8AC3E}">
        <p14:creationId xmlns:p14="http://schemas.microsoft.com/office/powerpoint/2010/main" val="1504210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RW</a:t>
            </a:r>
          </a:p>
        </p:txBody>
      </p:sp>
      <p:sp>
        <p:nvSpPr>
          <p:cNvPr id="4" name="Slide Number Placeholder 3"/>
          <p:cNvSpPr>
            <a:spLocks noGrp="1"/>
          </p:cNvSpPr>
          <p:nvPr>
            <p:ph type="sldNum" sz="quarter" idx="10"/>
          </p:nvPr>
        </p:nvSpPr>
        <p:spPr/>
        <p:txBody>
          <a:bodyPr/>
          <a:lstStyle/>
          <a:p>
            <a:fld id="{10B7DEA4-11CB-4564-A604-5EE0C61D96A6}" type="slidenum">
              <a:rPr lang="en-GB" smtClean="0"/>
              <a:t>11</a:t>
            </a:fld>
            <a:endParaRPr lang="en-GB"/>
          </a:p>
        </p:txBody>
      </p:sp>
    </p:spTree>
    <p:extLst>
      <p:ext uri="{BB962C8B-B14F-4D97-AF65-F5344CB8AC3E}">
        <p14:creationId xmlns:p14="http://schemas.microsoft.com/office/powerpoint/2010/main" val="3220622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4:3 Arup Main Title">
    <p:spTree>
      <p:nvGrpSpPr>
        <p:cNvPr id="1" name=""/>
        <p:cNvGrpSpPr/>
        <p:nvPr/>
      </p:nvGrpSpPr>
      <p:grpSpPr>
        <a:xfrm>
          <a:off x="0" y="0"/>
          <a:ext cx="0" cy="0"/>
          <a:chOff x="0" y="0"/>
          <a:chExt cx="0" cy="0"/>
        </a:xfrm>
      </p:grpSpPr>
      <p:sp>
        <p:nvSpPr>
          <p:cNvPr id="3" name="Title 1"/>
          <p:cNvSpPr>
            <a:spLocks noGrp="1"/>
          </p:cNvSpPr>
          <p:nvPr>
            <p:ph type="title"/>
          </p:nvPr>
        </p:nvSpPr>
        <p:spPr>
          <a:xfrm>
            <a:off x="496861" y="252000"/>
            <a:ext cx="8146633" cy="471344"/>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3Arup Three Objects Option1">
    <p:spTree>
      <p:nvGrpSpPr>
        <p:cNvPr id="1" name=""/>
        <p:cNvGrpSpPr/>
        <p:nvPr/>
      </p:nvGrpSpPr>
      <p:grpSpPr>
        <a:xfrm>
          <a:off x="0" y="0"/>
          <a:ext cx="0" cy="0"/>
          <a:chOff x="0" y="0"/>
          <a:chExt cx="0" cy="0"/>
        </a:xfrm>
      </p:grpSpPr>
      <p:sp>
        <p:nvSpPr>
          <p:cNvPr id="12" name="Content Placeholder 7"/>
          <p:cNvSpPr>
            <a:spLocks noGrp="1"/>
          </p:cNvSpPr>
          <p:nvPr>
            <p:ph sz="quarter" idx="10" hasCustomPrompt="1"/>
          </p:nvPr>
        </p:nvSpPr>
        <p:spPr>
          <a:xfrm>
            <a:off x="396000" y="323999"/>
            <a:ext cx="3960000" cy="55944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7" name="Content Placeholder 7"/>
          <p:cNvSpPr>
            <a:spLocks noGrp="1"/>
          </p:cNvSpPr>
          <p:nvPr>
            <p:ph sz="quarter" idx="20" hasCustomPrompt="1"/>
          </p:nvPr>
        </p:nvSpPr>
        <p:spPr>
          <a:xfrm>
            <a:off x="4607668" y="324002"/>
            <a:ext cx="3960000" cy="2496277"/>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4" name="Content Placeholder 7"/>
          <p:cNvSpPr>
            <a:spLocks noGrp="1"/>
          </p:cNvSpPr>
          <p:nvPr>
            <p:ph sz="quarter" idx="23" hasCustomPrompt="1"/>
          </p:nvPr>
        </p:nvSpPr>
        <p:spPr>
          <a:xfrm>
            <a:off x="4607668" y="3421874"/>
            <a:ext cx="3960000" cy="2496277"/>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21" name="Text Placeholder 2"/>
          <p:cNvSpPr>
            <a:spLocks noGrp="1"/>
          </p:cNvSpPr>
          <p:nvPr>
            <p:ph type="body" sz="quarter" idx="13" hasCustomPrompt="1"/>
          </p:nvPr>
        </p:nvSpPr>
        <p:spPr>
          <a:xfrm>
            <a:off x="394580" y="5961196"/>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2" name="Text Placeholder 2"/>
          <p:cNvSpPr>
            <a:spLocks noGrp="1"/>
          </p:cNvSpPr>
          <p:nvPr>
            <p:ph type="body" sz="quarter" idx="17" hasCustomPrompt="1"/>
          </p:nvPr>
        </p:nvSpPr>
        <p:spPr>
          <a:xfrm rot="16200000">
            <a:off x="-924483" y="4678585"/>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3" name="Text Placeholder 2"/>
          <p:cNvSpPr>
            <a:spLocks noGrp="1"/>
          </p:cNvSpPr>
          <p:nvPr>
            <p:ph type="body" sz="quarter" idx="34" hasCustomPrompt="1"/>
          </p:nvPr>
        </p:nvSpPr>
        <p:spPr>
          <a:xfrm>
            <a:off x="4604729" y="5965818"/>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35" hasCustomPrompt="1"/>
          </p:nvPr>
        </p:nvSpPr>
        <p:spPr>
          <a:xfrm rot="16200000">
            <a:off x="3288607" y="4678585"/>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5" name="Text Placeholder 2"/>
          <p:cNvSpPr>
            <a:spLocks noGrp="1"/>
          </p:cNvSpPr>
          <p:nvPr>
            <p:ph type="body" sz="quarter" idx="36" hasCustomPrompt="1"/>
          </p:nvPr>
        </p:nvSpPr>
        <p:spPr>
          <a:xfrm>
            <a:off x="4604729" y="2868161"/>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37" hasCustomPrompt="1"/>
          </p:nvPr>
        </p:nvSpPr>
        <p:spPr>
          <a:xfrm rot="16200000">
            <a:off x="3285666" y="1614052"/>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3 Arup Three Objects Option2">
    <p:spTree>
      <p:nvGrpSpPr>
        <p:cNvPr id="1" name=""/>
        <p:cNvGrpSpPr/>
        <p:nvPr/>
      </p:nvGrpSpPr>
      <p:grpSpPr>
        <a:xfrm>
          <a:off x="0" y="0"/>
          <a:ext cx="0" cy="0"/>
          <a:chOff x="0" y="0"/>
          <a:chExt cx="0" cy="0"/>
        </a:xfrm>
      </p:grpSpPr>
      <p:sp>
        <p:nvSpPr>
          <p:cNvPr id="17" name="Content Placeholder 7"/>
          <p:cNvSpPr>
            <a:spLocks noGrp="1"/>
          </p:cNvSpPr>
          <p:nvPr>
            <p:ph sz="quarter" idx="24" hasCustomPrompt="1"/>
          </p:nvPr>
        </p:nvSpPr>
        <p:spPr>
          <a:xfrm>
            <a:off x="4607668" y="323999"/>
            <a:ext cx="3960000" cy="55944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Content Placeholder 7"/>
          <p:cNvSpPr>
            <a:spLocks noGrp="1"/>
          </p:cNvSpPr>
          <p:nvPr>
            <p:ph sz="quarter" idx="12" hasCustomPrompt="1"/>
          </p:nvPr>
        </p:nvSpPr>
        <p:spPr>
          <a:xfrm>
            <a:off x="391105" y="3285010"/>
            <a:ext cx="396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3" name="Content Placeholder 7"/>
          <p:cNvSpPr>
            <a:spLocks noGrp="1"/>
          </p:cNvSpPr>
          <p:nvPr>
            <p:ph sz="quarter" idx="20" hasCustomPrompt="1"/>
          </p:nvPr>
        </p:nvSpPr>
        <p:spPr>
          <a:xfrm>
            <a:off x="391105" y="323999"/>
            <a:ext cx="396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9"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4" name="Text Placeholder 2"/>
          <p:cNvSpPr>
            <a:spLocks noGrp="1"/>
          </p:cNvSpPr>
          <p:nvPr>
            <p:ph type="body" sz="quarter" idx="13" hasCustomPrompt="1"/>
          </p:nvPr>
        </p:nvSpPr>
        <p:spPr>
          <a:xfrm>
            <a:off x="394580" y="5920766"/>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2"/>
          <p:cNvSpPr>
            <a:spLocks noGrp="1"/>
          </p:cNvSpPr>
          <p:nvPr>
            <p:ph type="body" sz="quarter" idx="17" hasCustomPrompt="1"/>
          </p:nvPr>
        </p:nvSpPr>
        <p:spPr>
          <a:xfrm rot="16200000">
            <a:off x="-924483" y="4577853"/>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6" name="Text Placeholder 2"/>
          <p:cNvSpPr>
            <a:spLocks noGrp="1"/>
          </p:cNvSpPr>
          <p:nvPr>
            <p:ph type="body" sz="quarter" idx="34" hasCustomPrompt="1"/>
          </p:nvPr>
        </p:nvSpPr>
        <p:spPr>
          <a:xfrm>
            <a:off x="383696" y="2970744"/>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35" hasCustomPrompt="1"/>
          </p:nvPr>
        </p:nvSpPr>
        <p:spPr>
          <a:xfrm rot="16200000">
            <a:off x="-924483" y="1632260"/>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8" name="Text Placeholder 2"/>
          <p:cNvSpPr>
            <a:spLocks noGrp="1"/>
          </p:cNvSpPr>
          <p:nvPr>
            <p:ph type="body" sz="quarter" idx="36" hasCustomPrompt="1"/>
          </p:nvPr>
        </p:nvSpPr>
        <p:spPr>
          <a:xfrm>
            <a:off x="4619504" y="5931880"/>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7" hasCustomPrompt="1"/>
          </p:nvPr>
        </p:nvSpPr>
        <p:spPr>
          <a:xfrm rot="16200000">
            <a:off x="3288607" y="4577853"/>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4:3 Arup Four Objects">
    <p:spTree>
      <p:nvGrpSpPr>
        <p:cNvPr id="1" name=""/>
        <p:cNvGrpSpPr/>
        <p:nvPr/>
      </p:nvGrpSpPr>
      <p:grpSpPr>
        <a:xfrm>
          <a:off x="0" y="0"/>
          <a:ext cx="0" cy="0"/>
          <a:chOff x="0" y="0"/>
          <a:chExt cx="0" cy="0"/>
        </a:xfrm>
      </p:grpSpPr>
      <p:sp>
        <p:nvSpPr>
          <p:cNvPr id="17" name="Content Placeholder 7"/>
          <p:cNvSpPr>
            <a:spLocks noGrp="1"/>
          </p:cNvSpPr>
          <p:nvPr>
            <p:ph sz="quarter" idx="12" hasCustomPrompt="1"/>
          </p:nvPr>
        </p:nvSpPr>
        <p:spPr>
          <a:xfrm>
            <a:off x="390743" y="3285010"/>
            <a:ext cx="396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4" name="Content Placeholder 7"/>
          <p:cNvSpPr>
            <a:spLocks noGrp="1"/>
          </p:cNvSpPr>
          <p:nvPr>
            <p:ph sz="quarter" idx="20" hasCustomPrompt="1"/>
          </p:nvPr>
        </p:nvSpPr>
        <p:spPr>
          <a:xfrm>
            <a:off x="390743" y="323999"/>
            <a:ext cx="396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30" name="Content Placeholder 7"/>
          <p:cNvSpPr>
            <a:spLocks noGrp="1"/>
          </p:cNvSpPr>
          <p:nvPr>
            <p:ph sz="quarter" idx="26" hasCustomPrompt="1"/>
          </p:nvPr>
        </p:nvSpPr>
        <p:spPr>
          <a:xfrm>
            <a:off x="4607668" y="323999"/>
            <a:ext cx="396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0" name="Content Placeholder 7"/>
          <p:cNvSpPr>
            <a:spLocks noGrp="1"/>
          </p:cNvSpPr>
          <p:nvPr>
            <p:ph sz="quarter" idx="23" hasCustomPrompt="1"/>
          </p:nvPr>
        </p:nvSpPr>
        <p:spPr>
          <a:xfrm>
            <a:off x="4607668" y="3285010"/>
            <a:ext cx="3960000" cy="2638800"/>
          </a:xfrm>
          <a:prstGeom prst="rect">
            <a:avLst/>
          </a:prstGeom>
        </p:spPr>
        <p:txBody>
          <a:bodyPr lIns="0" tIns="0" rIns="0" bIns="0">
            <a:normAutofit/>
          </a:bodyPr>
          <a:lstStyle>
            <a:lvl1pPr marL="0" indent="0">
              <a:lnSpc>
                <a:spcPts val="2000"/>
              </a:lnSpc>
              <a:spcBef>
                <a:spcPts val="0"/>
              </a:spcBef>
              <a:buFontTx/>
              <a:buNone/>
              <a:defRPr sz="18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8"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23" name="Text Placeholder 2"/>
          <p:cNvSpPr>
            <a:spLocks noGrp="1"/>
          </p:cNvSpPr>
          <p:nvPr>
            <p:ph type="body" sz="quarter" idx="13" hasCustomPrompt="1"/>
          </p:nvPr>
        </p:nvSpPr>
        <p:spPr>
          <a:xfrm>
            <a:off x="394580" y="5920766"/>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17" hasCustomPrompt="1"/>
          </p:nvPr>
        </p:nvSpPr>
        <p:spPr>
          <a:xfrm rot="16200000">
            <a:off x="-924483" y="457200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9" name="Text Placeholder 2"/>
          <p:cNvSpPr>
            <a:spLocks noGrp="1"/>
          </p:cNvSpPr>
          <p:nvPr>
            <p:ph type="body" sz="quarter" idx="34" hasCustomPrompt="1"/>
          </p:nvPr>
        </p:nvSpPr>
        <p:spPr>
          <a:xfrm>
            <a:off x="4607669" y="5920766"/>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3" name="Text Placeholder 2"/>
          <p:cNvSpPr>
            <a:spLocks noGrp="1"/>
          </p:cNvSpPr>
          <p:nvPr>
            <p:ph type="body" sz="quarter" idx="35" hasCustomPrompt="1"/>
          </p:nvPr>
        </p:nvSpPr>
        <p:spPr>
          <a:xfrm rot="16200000">
            <a:off x="3288607" y="457200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4" name="Text Placeholder 2"/>
          <p:cNvSpPr>
            <a:spLocks noGrp="1"/>
          </p:cNvSpPr>
          <p:nvPr>
            <p:ph type="body" sz="quarter" idx="36" hasCustomPrompt="1"/>
          </p:nvPr>
        </p:nvSpPr>
        <p:spPr>
          <a:xfrm>
            <a:off x="394580" y="2967826"/>
            <a:ext cx="3453519" cy="145068"/>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5" name="Text Placeholder 2"/>
          <p:cNvSpPr>
            <a:spLocks noGrp="1"/>
          </p:cNvSpPr>
          <p:nvPr>
            <p:ph type="body" sz="quarter" idx="37" hasCustomPrompt="1"/>
          </p:nvPr>
        </p:nvSpPr>
        <p:spPr>
          <a:xfrm rot="16200000">
            <a:off x="-924483" y="162000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6" name="Text Placeholder 2"/>
          <p:cNvSpPr>
            <a:spLocks noGrp="1"/>
          </p:cNvSpPr>
          <p:nvPr>
            <p:ph type="body" sz="quarter" idx="38" hasCustomPrompt="1"/>
          </p:nvPr>
        </p:nvSpPr>
        <p:spPr>
          <a:xfrm>
            <a:off x="4592012" y="2967823"/>
            <a:ext cx="3453519" cy="145068"/>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7" name="Text Placeholder 2"/>
          <p:cNvSpPr>
            <a:spLocks noGrp="1"/>
          </p:cNvSpPr>
          <p:nvPr>
            <p:ph type="body" sz="quarter" idx="39" hasCustomPrompt="1"/>
          </p:nvPr>
        </p:nvSpPr>
        <p:spPr>
          <a:xfrm rot="16200000">
            <a:off x="3272950" y="162000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6" name="Rectangle 15"/>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3 Arup Single Image">
    <p:spTree>
      <p:nvGrpSpPr>
        <p:cNvPr id="1" name=""/>
        <p:cNvGrpSpPr/>
        <p:nvPr/>
      </p:nvGrpSpPr>
      <p:grpSpPr>
        <a:xfrm>
          <a:off x="0" y="0"/>
          <a:ext cx="0" cy="0"/>
          <a:chOff x="0" y="0"/>
          <a:chExt cx="0" cy="0"/>
        </a:xfrm>
      </p:grpSpPr>
      <p:sp>
        <p:nvSpPr>
          <p:cNvPr id="20" name="Picture Placeholder 2"/>
          <p:cNvSpPr>
            <a:spLocks noGrp="1" noChangeAspect="1"/>
          </p:cNvSpPr>
          <p:nvPr>
            <p:ph type="pic" sz="quarter" idx="11" hasCustomPrompt="1"/>
          </p:nvPr>
        </p:nvSpPr>
        <p:spPr>
          <a:xfrm>
            <a:off x="396001" y="383150"/>
            <a:ext cx="8278100" cy="55920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r>
              <a:rPr lang="en-US" dirty="0"/>
              <a:t/>
            </a:r>
            <a:br>
              <a:rPr lang="en-US" dirty="0"/>
            </a:br>
            <a:r>
              <a:rPr lang="en-US" dirty="0"/>
              <a:t/>
            </a:r>
            <a:br>
              <a:rPr lang="en-US" dirty="0"/>
            </a:br>
            <a:r>
              <a:rPr lang="en-US" dirty="0"/>
              <a:t/>
            </a:r>
            <a:br>
              <a:rPr lang="en-US" dirty="0"/>
            </a:br>
            <a:endParaRPr lang="en-US" dirty="0"/>
          </a:p>
          <a:p>
            <a:endParaRPr lang="en-US" dirty="0"/>
          </a:p>
          <a:p>
            <a:endParaRPr lang="en-US" dirty="0"/>
          </a:p>
        </p:txBody>
      </p:sp>
      <p:sp>
        <p:nvSpPr>
          <p:cNvPr id="10"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7" name="Text Placeholder 2"/>
          <p:cNvSpPr>
            <a:spLocks noGrp="1"/>
          </p:cNvSpPr>
          <p:nvPr>
            <p:ph type="body" sz="quarter" idx="13" hasCustomPrompt="1"/>
          </p:nvPr>
        </p:nvSpPr>
        <p:spPr>
          <a:xfrm>
            <a:off x="396002" y="5966490"/>
            <a:ext cx="7104393" cy="207581"/>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9" name="Text Placeholder 2"/>
          <p:cNvSpPr>
            <a:spLocks noGrp="1"/>
          </p:cNvSpPr>
          <p:nvPr>
            <p:ph type="body" sz="quarter" idx="17" hasCustomPrompt="1"/>
          </p:nvPr>
        </p:nvSpPr>
        <p:spPr>
          <a:xfrm rot="16200000">
            <a:off x="-923061" y="4612002"/>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1" name="Rectangle 10"/>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3 Arup Two Images">
    <p:spTree>
      <p:nvGrpSpPr>
        <p:cNvPr id="1" name=""/>
        <p:cNvGrpSpPr/>
        <p:nvPr/>
      </p:nvGrpSpPr>
      <p:grpSpPr>
        <a:xfrm>
          <a:off x="0" y="0"/>
          <a:ext cx="0" cy="0"/>
          <a:chOff x="0" y="0"/>
          <a:chExt cx="0" cy="0"/>
        </a:xfrm>
      </p:grpSpPr>
      <p:sp>
        <p:nvSpPr>
          <p:cNvPr id="13" name="Picture Placeholder 2"/>
          <p:cNvSpPr>
            <a:spLocks noGrp="1" noChangeAspect="1"/>
          </p:cNvSpPr>
          <p:nvPr>
            <p:ph type="pic" sz="quarter" idx="12" hasCustomPrompt="1"/>
          </p:nvPr>
        </p:nvSpPr>
        <p:spPr>
          <a:xfrm>
            <a:off x="391093" y="323999"/>
            <a:ext cx="396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8" name="Picture Placeholder 2"/>
          <p:cNvSpPr>
            <a:spLocks noGrp="1" noChangeAspect="1"/>
          </p:cNvSpPr>
          <p:nvPr>
            <p:ph type="pic" sz="quarter" idx="13" hasCustomPrompt="1"/>
          </p:nvPr>
        </p:nvSpPr>
        <p:spPr>
          <a:xfrm>
            <a:off x="4609391" y="323999"/>
            <a:ext cx="396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1" name="Text Placeholder 2"/>
          <p:cNvSpPr>
            <a:spLocks noGrp="1"/>
          </p:cNvSpPr>
          <p:nvPr>
            <p:ph type="body" sz="quarter" idx="34" hasCustomPrompt="1"/>
          </p:nvPr>
        </p:nvSpPr>
        <p:spPr>
          <a:xfrm>
            <a:off x="391094" y="5931765"/>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2" name="Text Placeholder 2"/>
          <p:cNvSpPr>
            <a:spLocks noGrp="1"/>
          </p:cNvSpPr>
          <p:nvPr>
            <p:ph type="body" sz="quarter" idx="17" hasCustomPrompt="1"/>
          </p:nvPr>
        </p:nvSpPr>
        <p:spPr>
          <a:xfrm rot="16200000">
            <a:off x="-927967" y="4612002"/>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9" name="Text Placeholder 2"/>
          <p:cNvSpPr>
            <a:spLocks noGrp="1"/>
          </p:cNvSpPr>
          <p:nvPr>
            <p:ph type="body" sz="quarter" idx="35" hasCustomPrompt="1"/>
          </p:nvPr>
        </p:nvSpPr>
        <p:spPr>
          <a:xfrm>
            <a:off x="4609391" y="5931765"/>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0" name="Text Placeholder 2"/>
          <p:cNvSpPr>
            <a:spLocks noGrp="1"/>
          </p:cNvSpPr>
          <p:nvPr>
            <p:ph type="body" sz="quarter" idx="36" hasCustomPrompt="1"/>
          </p:nvPr>
        </p:nvSpPr>
        <p:spPr>
          <a:xfrm rot="16200000">
            <a:off x="3290331" y="4612002"/>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0" name="Rectangle 9"/>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4:3 Arup Three Images Option1">
    <p:spTree>
      <p:nvGrpSpPr>
        <p:cNvPr id="1" name=""/>
        <p:cNvGrpSpPr/>
        <p:nvPr/>
      </p:nvGrpSpPr>
      <p:grpSpPr>
        <a:xfrm>
          <a:off x="0" y="0"/>
          <a:ext cx="0" cy="0"/>
          <a:chOff x="0" y="0"/>
          <a:chExt cx="0" cy="0"/>
        </a:xfrm>
      </p:grpSpPr>
      <p:sp>
        <p:nvSpPr>
          <p:cNvPr id="21" name="Picture Placeholder 2"/>
          <p:cNvSpPr>
            <a:spLocks noGrp="1" noChangeAspect="1"/>
          </p:cNvSpPr>
          <p:nvPr>
            <p:ph type="pic" sz="quarter" idx="15" hasCustomPrompt="1"/>
          </p:nvPr>
        </p:nvSpPr>
        <p:spPr>
          <a:xfrm>
            <a:off x="4609043" y="324000"/>
            <a:ext cx="3960000" cy="26388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2" name="Picture Placeholder 2"/>
          <p:cNvSpPr>
            <a:spLocks noGrp="1" noChangeAspect="1"/>
          </p:cNvSpPr>
          <p:nvPr>
            <p:ph type="pic" sz="quarter" idx="16" hasCustomPrompt="1"/>
          </p:nvPr>
        </p:nvSpPr>
        <p:spPr>
          <a:xfrm>
            <a:off x="4609043" y="3284984"/>
            <a:ext cx="3960000" cy="2638800"/>
          </a:xfrm>
          <a:prstGeom prst="rect">
            <a:avLst/>
          </a:prstGeom>
        </p:spPr>
        <p:txBody>
          <a:bodyPr vert="horz" lIns="0" tIns="0" rIns="0" bIns="0" anchor="t">
            <a:no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4" name="Picture Placeholder 2"/>
          <p:cNvSpPr>
            <a:spLocks noGrp="1" noChangeAspect="1"/>
          </p:cNvSpPr>
          <p:nvPr>
            <p:ph type="pic" sz="quarter" idx="12" hasCustomPrompt="1"/>
          </p:nvPr>
        </p:nvSpPr>
        <p:spPr>
          <a:xfrm>
            <a:off x="394043" y="323999"/>
            <a:ext cx="3960000" cy="5594400"/>
          </a:xfrm>
          <a:prstGeom prst="rect">
            <a:avLst/>
          </a:prstGeom>
        </p:spPr>
        <p:txBody>
          <a:bodyPr vert="horz" lIns="0" tIns="0" rIns="0" bIns="0" anchor="t">
            <a:normAutofit/>
          </a:bodyPr>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4" name="Text Placeholder 2"/>
          <p:cNvSpPr>
            <a:spLocks noGrp="1"/>
          </p:cNvSpPr>
          <p:nvPr>
            <p:ph type="body" sz="quarter" idx="13" hasCustomPrompt="1"/>
          </p:nvPr>
        </p:nvSpPr>
        <p:spPr>
          <a:xfrm>
            <a:off x="394580" y="5920749"/>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2"/>
          <p:cNvSpPr>
            <a:spLocks noGrp="1"/>
          </p:cNvSpPr>
          <p:nvPr>
            <p:ph type="body" sz="quarter" idx="17" hasCustomPrompt="1"/>
          </p:nvPr>
        </p:nvSpPr>
        <p:spPr>
          <a:xfrm rot="16200000">
            <a:off x="-924483" y="457200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6" name="Text Placeholder 2"/>
          <p:cNvSpPr>
            <a:spLocks noGrp="1"/>
          </p:cNvSpPr>
          <p:nvPr>
            <p:ph type="body" sz="quarter" idx="34" hasCustomPrompt="1"/>
          </p:nvPr>
        </p:nvSpPr>
        <p:spPr>
          <a:xfrm>
            <a:off x="4622621" y="5920749"/>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7" name="Text Placeholder 2"/>
          <p:cNvSpPr>
            <a:spLocks noGrp="1"/>
          </p:cNvSpPr>
          <p:nvPr>
            <p:ph type="body" sz="quarter" idx="35" hasCustomPrompt="1"/>
          </p:nvPr>
        </p:nvSpPr>
        <p:spPr>
          <a:xfrm rot="16200000">
            <a:off x="3303560" y="457200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8" name="Text Placeholder 2"/>
          <p:cNvSpPr>
            <a:spLocks noGrp="1"/>
          </p:cNvSpPr>
          <p:nvPr>
            <p:ph type="body" sz="quarter" idx="36" hasCustomPrompt="1"/>
          </p:nvPr>
        </p:nvSpPr>
        <p:spPr>
          <a:xfrm>
            <a:off x="4597565" y="2963287"/>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7" hasCustomPrompt="1"/>
          </p:nvPr>
        </p:nvSpPr>
        <p:spPr>
          <a:xfrm rot="16200000">
            <a:off x="3278503" y="1597224"/>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3" name="Rectangle 12"/>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4:3 Arup Three Images Option2">
    <p:spTree>
      <p:nvGrpSpPr>
        <p:cNvPr id="1" name=""/>
        <p:cNvGrpSpPr/>
        <p:nvPr/>
      </p:nvGrpSpPr>
      <p:grpSpPr>
        <a:xfrm>
          <a:off x="0" y="0"/>
          <a:ext cx="0" cy="0"/>
          <a:chOff x="0" y="0"/>
          <a:chExt cx="0" cy="0"/>
        </a:xfrm>
      </p:grpSpPr>
      <p:sp>
        <p:nvSpPr>
          <p:cNvPr id="27" name="Picture Placeholder 2"/>
          <p:cNvSpPr>
            <a:spLocks noGrp="1" noChangeAspect="1"/>
          </p:cNvSpPr>
          <p:nvPr>
            <p:ph type="pic" sz="quarter" idx="16" hasCustomPrompt="1"/>
          </p:nvPr>
        </p:nvSpPr>
        <p:spPr>
          <a:xfrm>
            <a:off x="391441" y="3285009"/>
            <a:ext cx="396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37" name="Picture Placeholder 2"/>
          <p:cNvSpPr>
            <a:spLocks noGrp="1" noChangeAspect="1"/>
          </p:cNvSpPr>
          <p:nvPr>
            <p:ph type="pic" sz="quarter" idx="12" hasCustomPrompt="1"/>
          </p:nvPr>
        </p:nvSpPr>
        <p:spPr>
          <a:xfrm>
            <a:off x="4609392" y="323999"/>
            <a:ext cx="3962578" cy="55944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69" name="Picture Placeholder 2"/>
          <p:cNvSpPr>
            <a:spLocks noGrp="1" noChangeAspect="1"/>
          </p:cNvSpPr>
          <p:nvPr>
            <p:ph type="pic" sz="quarter" idx="15" hasCustomPrompt="1"/>
          </p:nvPr>
        </p:nvSpPr>
        <p:spPr>
          <a:xfrm>
            <a:off x="391441" y="324000"/>
            <a:ext cx="396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7"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Text Placeholder 2"/>
          <p:cNvSpPr>
            <a:spLocks noGrp="1"/>
          </p:cNvSpPr>
          <p:nvPr>
            <p:ph type="body" sz="quarter" idx="13" hasCustomPrompt="1"/>
          </p:nvPr>
        </p:nvSpPr>
        <p:spPr>
          <a:xfrm>
            <a:off x="394580" y="5920774"/>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2"/>
          <p:cNvSpPr>
            <a:spLocks noGrp="1"/>
          </p:cNvSpPr>
          <p:nvPr>
            <p:ph type="body" sz="quarter" idx="17" hasCustomPrompt="1"/>
          </p:nvPr>
        </p:nvSpPr>
        <p:spPr>
          <a:xfrm rot="16200000">
            <a:off x="-924483" y="457786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9" name="Text Placeholder 2"/>
          <p:cNvSpPr>
            <a:spLocks noGrp="1"/>
          </p:cNvSpPr>
          <p:nvPr>
            <p:ph type="body" sz="quarter" idx="34" hasCustomPrompt="1"/>
          </p:nvPr>
        </p:nvSpPr>
        <p:spPr>
          <a:xfrm>
            <a:off x="383696" y="2963337"/>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35" hasCustomPrompt="1"/>
          </p:nvPr>
        </p:nvSpPr>
        <p:spPr>
          <a:xfrm rot="16200000">
            <a:off x="-935365" y="1631999"/>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5" name="Text Placeholder 2"/>
          <p:cNvSpPr>
            <a:spLocks noGrp="1"/>
          </p:cNvSpPr>
          <p:nvPr>
            <p:ph type="body" sz="quarter" idx="36" hasCustomPrompt="1"/>
          </p:nvPr>
        </p:nvSpPr>
        <p:spPr>
          <a:xfrm>
            <a:off x="4609391" y="5920774"/>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37" hasCustomPrompt="1"/>
          </p:nvPr>
        </p:nvSpPr>
        <p:spPr>
          <a:xfrm rot="16200000">
            <a:off x="3290330" y="457786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6" name="Rectangle 15"/>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3 Arup Four Images">
    <p:spTree>
      <p:nvGrpSpPr>
        <p:cNvPr id="1" name=""/>
        <p:cNvGrpSpPr/>
        <p:nvPr/>
      </p:nvGrpSpPr>
      <p:grpSpPr>
        <a:xfrm>
          <a:off x="0" y="0"/>
          <a:ext cx="0" cy="0"/>
          <a:chOff x="0" y="0"/>
          <a:chExt cx="0" cy="0"/>
        </a:xfrm>
      </p:grpSpPr>
      <p:sp>
        <p:nvSpPr>
          <p:cNvPr id="35" name="Picture Placeholder 2"/>
          <p:cNvSpPr>
            <a:spLocks noGrp="1" noChangeAspect="1"/>
          </p:cNvSpPr>
          <p:nvPr>
            <p:ph type="pic" sz="quarter" idx="16" hasCustomPrompt="1"/>
          </p:nvPr>
        </p:nvSpPr>
        <p:spPr>
          <a:xfrm>
            <a:off x="399155" y="3284984"/>
            <a:ext cx="396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1" name="Picture Placeholder 2"/>
          <p:cNvSpPr>
            <a:spLocks noGrp="1" noChangeAspect="1"/>
          </p:cNvSpPr>
          <p:nvPr>
            <p:ph type="pic" sz="quarter" idx="15" hasCustomPrompt="1"/>
          </p:nvPr>
        </p:nvSpPr>
        <p:spPr>
          <a:xfrm>
            <a:off x="4609043" y="324000"/>
            <a:ext cx="396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2" name="Picture Placeholder 2"/>
          <p:cNvSpPr>
            <a:spLocks noGrp="1" noChangeAspect="1"/>
          </p:cNvSpPr>
          <p:nvPr>
            <p:ph type="pic" sz="quarter" idx="16" hasCustomPrompt="1"/>
          </p:nvPr>
        </p:nvSpPr>
        <p:spPr>
          <a:xfrm>
            <a:off x="4609043" y="3284984"/>
            <a:ext cx="396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7" name="Picture Placeholder 2"/>
          <p:cNvSpPr>
            <a:spLocks noGrp="1" noChangeAspect="1"/>
          </p:cNvSpPr>
          <p:nvPr>
            <p:ph type="pic" sz="quarter" idx="32" hasCustomPrompt="1"/>
          </p:nvPr>
        </p:nvSpPr>
        <p:spPr>
          <a:xfrm>
            <a:off x="399155" y="324000"/>
            <a:ext cx="3960000" cy="2638800"/>
          </a:xfrm>
          <a:prstGeom prst="rect">
            <a:avLst/>
          </a:prstGeom>
        </p:spPr>
        <p:txBody>
          <a:bodyPr vert="horz" lIns="0" tIns="0" rIns="0" bIns="0" anchor="t"/>
          <a:lstStyle>
            <a:lvl1pPr marL="0" indent="0">
              <a:lnSpc>
                <a:spcPts val="2000"/>
              </a:lnSpc>
              <a:spcBef>
                <a:spcPts val="0"/>
              </a:spcBef>
              <a:buNone/>
              <a:defRPr sz="1800"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0"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6" name="Text Placeholder 2"/>
          <p:cNvSpPr>
            <a:spLocks noGrp="1"/>
          </p:cNvSpPr>
          <p:nvPr>
            <p:ph type="body" sz="quarter" idx="13" hasCustomPrompt="1"/>
          </p:nvPr>
        </p:nvSpPr>
        <p:spPr>
          <a:xfrm>
            <a:off x="394580" y="5920749"/>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7" name="Text Placeholder 2"/>
          <p:cNvSpPr>
            <a:spLocks noGrp="1"/>
          </p:cNvSpPr>
          <p:nvPr>
            <p:ph type="body" sz="quarter" idx="17" hasCustomPrompt="1"/>
          </p:nvPr>
        </p:nvSpPr>
        <p:spPr>
          <a:xfrm rot="16200000">
            <a:off x="-924483" y="4577836"/>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21" name="Text Placeholder 2"/>
          <p:cNvSpPr>
            <a:spLocks noGrp="1"/>
          </p:cNvSpPr>
          <p:nvPr>
            <p:ph type="body" sz="quarter" idx="34" hasCustomPrompt="1"/>
          </p:nvPr>
        </p:nvSpPr>
        <p:spPr>
          <a:xfrm>
            <a:off x="383696" y="2988960"/>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8" name="Text Placeholder 2"/>
          <p:cNvSpPr>
            <a:spLocks noGrp="1"/>
          </p:cNvSpPr>
          <p:nvPr>
            <p:ph type="body" sz="quarter" idx="35" hasCustomPrompt="1"/>
          </p:nvPr>
        </p:nvSpPr>
        <p:spPr>
          <a:xfrm rot="16200000">
            <a:off x="-935365" y="1634474"/>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0" name="Text Placeholder 2"/>
          <p:cNvSpPr>
            <a:spLocks noGrp="1"/>
          </p:cNvSpPr>
          <p:nvPr>
            <p:ph type="body" sz="quarter" idx="36" hasCustomPrompt="1"/>
          </p:nvPr>
        </p:nvSpPr>
        <p:spPr>
          <a:xfrm>
            <a:off x="4609043" y="5921313"/>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1" name="Text Placeholder 2"/>
          <p:cNvSpPr>
            <a:spLocks noGrp="1"/>
          </p:cNvSpPr>
          <p:nvPr>
            <p:ph type="body" sz="quarter" idx="37" hasCustomPrompt="1"/>
          </p:nvPr>
        </p:nvSpPr>
        <p:spPr>
          <a:xfrm rot="16200000">
            <a:off x="3289982" y="4578400"/>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32" name="Text Placeholder 2"/>
          <p:cNvSpPr>
            <a:spLocks noGrp="1"/>
          </p:cNvSpPr>
          <p:nvPr>
            <p:ph type="body" sz="quarter" idx="38" hasCustomPrompt="1"/>
          </p:nvPr>
        </p:nvSpPr>
        <p:spPr>
          <a:xfrm>
            <a:off x="4609921" y="2988872"/>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3" name="Text Placeholder 2"/>
          <p:cNvSpPr>
            <a:spLocks noGrp="1"/>
          </p:cNvSpPr>
          <p:nvPr>
            <p:ph type="body" sz="quarter" idx="39" hasCustomPrompt="1"/>
          </p:nvPr>
        </p:nvSpPr>
        <p:spPr>
          <a:xfrm rot="16200000">
            <a:off x="3290860" y="1611236"/>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8" name="Rectangle 17"/>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4:3 Arup TenImages Value Statement">
    <p:spTree>
      <p:nvGrpSpPr>
        <p:cNvPr id="1" name=""/>
        <p:cNvGrpSpPr/>
        <p:nvPr/>
      </p:nvGrpSpPr>
      <p:grpSpPr>
        <a:xfrm>
          <a:off x="0" y="0"/>
          <a:ext cx="0" cy="0"/>
          <a:chOff x="0" y="0"/>
          <a:chExt cx="0" cy="0"/>
        </a:xfrm>
      </p:grpSpPr>
      <p:sp>
        <p:nvSpPr>
          <p:cNvPr id="14" name="Rectangle 13"/>
          <p:cNvSpPr/>
          <p:nvPr/>
        </p:nvSpPr>
        <p:spPr>
          <a:xfrm>
            <a:off x="5943600" y="2185200"/>
            <a:ext cx="2743200" cy="372493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5942134" y="324000"/>
            <a:ext cx="27432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3180843" y="324000"/>
            <a:ext cx="27432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3179611" y="4046400"/>
            <a:ext cx="27432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404993" y="3240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396000" y="4046400"/>
            <a:ext cx="27432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404755" y="2185200"/>
            <a:ext cx="27432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3180843" y="2185200"/>
            <a:ext cx="2743200" cy="1843200"/>
          </a:xfrm>
          <a:prstGeom prst="rect">
            <a:avLst/>
          </a:prstGeom>
        </p:spPr>
        <p:txBody>
          <a:bodyPr lIns="0" tIns="0" r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5943600" y="2185200"/>
            <a:ext cx="2743200" cy="3724444"/>
          </a:xfrm>
          <a:prstGeom prst="rect">
            <a:avLst/>
          </a:prstGeom>
        </p:spPr>
        <p:txBody>
          <a:bodyPr vert="horz" lIns="180000" tIns="180000" rIns="180000" bIns="180000">
            <a:noAutofit/>
          </a:bodyPr>
          <a:lstStyle>
            <a:lvl1pPr marL="0" marR="0" indent="0" algn="l" defTabSz="1197317" rtl="0" eaLnBrk="1" fontAlgn="auto" latinLnBrk="0" hangingPunct="1">
              <a:lnSpc>
                <a:spcPts val="2000"/>
              </a:lnSpc>
              <a:spcBef>
                <a:spcPts val="0"/>
              </a:spcBef>
              <a:spcAft>
                <a:spcPts val="0"/>
              </a:spcAft>
              <a:buClrTx/>
              <a:buSzTx/>
              <a:buFont typeface="Arial" pitchFamily="34" charset="0"/>
              <a:buNone/>
              <a:tabLst/>
              <a:defRPr sz="1800" b="0" i="0" baseline="0">
                <a:solidFill>
                  <a:schemeClr val="tx1"/>
                </a:solidFill>
                <a:latin typeface="Times New Roman"/>
                <a:cs typeface="Times New Roman"/>
              </a:defRPr>
            </a:lvl1pPr>
          </a:lstStyle>
          <a:p>
            <a:r>
              <a:rPr lang="en-US" sz="2400" baseline="0" dirty="0"/>
              <a:t>You may enter a short value statement here. You may highlight a specific point in white as appropriate. Max approx 20-25 words.</a:t>
            </a:r>
            <a:endParaRPr lang="en-US" sz="2133" baseline="0" dirty="0"/>
          </a:p>
        </p:txBody>
      </p:sp>
      <p:sp>
        <p:nvSpPr>
          <p:cNvPr id="19" name="Text Placeholder 3"/>
          <p:cNvSpPr>
            <a:spLocks noGrp="1"/>
          </p:cNvSpPr>
          <p:nvPr>
            <p:ph type="body" sz="quarter" idx="34"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Rectangle 12"/>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4:3 Arup Eleven Images Value Statement">
    <p:spTree>
      <p:nvGrpSpPr>
        <p:cNvPr id="1" name=""/>
        <p:cNvGrpSpPr/>
        <p:nvPr/>
      </p:nvGrpSpPr>
      <p:grpSpPr>
        <a:xfrm>
          <a:off x="0" y="0"/>
          <a:ext cx="0" cy="0"/>
          <a:chOff x="0" y="0"/>
          <a:chExt cx="0" cy="0"/>
        </a:xfrm>
      </p:grpSpPr>
      <p:sp>
        <p:nvSpPr>
          <p:cNvPr id="14" name="Rectangle 13"/>
          <p:cNvSpPr/>
          <p:nvPr/>
        </p:nvSpPr>
        <p:spPr>
          <a:xfrm>
            <a:off x="5947200" y="2185200"/>
            <a:ext cx="2743200" cy="1843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5945643" y="3240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3178039" y="3240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3178039" y="40464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410270" y="324000"/>
            <a:ext cx="2743200" cy="1843200"/>
          </a:xfrm>
          <a:prstGeom prst="rect">
            <a:avLst/>
          </a:prstGeom>
        </p:spPr>
        <p:txBody>
          <a:bodyPr lIns="0" tIns="0" rIns="0" bIns="0" anchor="t">
            <a:noAutofit/>
          </a:bodyPr>
          <a:lstStyle>
            <a:lvl1pPr marL="0" marR="0" indent="0" algn="l" defTabSz="1197317" rtl="0" eaLnBrk="1" fontAlgn="auto" latinLnBrk="0" hangingPunct="1">
              <a:lnSpc>
                <a:spcPts val="1467"/>
              </a:lnSpc>
              <a:spcBef>
                <a:spcPts val="0"/>
              </a:spcBef>
              <a:spcAft>
                <a:spcPts val="0"/>
              </a:spcAft>
              <a:buClrTx/>
              <a:buSzTx/>
              <a:buFont typeface="Arial" pitchFamily="34" charset="0"/>
              <a:buNone/>
              <a:tabLst/>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410270" y="40464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410270" y="21852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5947200" y="40464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3178039" y="2185200"/>
            <a:ext cx="2743200" cy="1843200"/>
          </a:xfrm>
          <a:prstGeom prst="rect">
            <a:avLst/>
          </a:prstGeom>
        </p:spPr>
        <p:txBody>
          <a:bodyPr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5909739" y="2185200"/>
            <a:ext cx="2743200" cy="1844500"/>
          </a:xfrm>
          <a:prstGeom prst="rect">
            <a:avLst/>
          </a:prstGeom>
        </p:spPr>
        <p:txBody>
          <a:bodyPr vert="horz" lIns="180000" tIns="180000" rIns="180000" bIns="180000">
            <a:noAutofit/>
          </a:bodyPr>
          <a:lstStyle>
            <a:lvl1pPr marL="0" marR="0" indent="0" algn="l" defTabSz="1197317" rtl="0" eaLnBrk="1" fontAlgn="auto" latinLnBrk="0" hangingPunct="1">
              <a:lnSpc>
                <a:spcPts val="2000"/>
              </a:lnSpc>
              <a:spcBef>
                <a:spcPts val="0"/>
              </a:spcBef>
              <a:spcAft>
                <a:spcPts val="0"/>
              </a:spcAft>
              <a:buClrTx/>
              <a:buSzTx/>
              <a:buFont typeface="Arial" pitchFamily="34" charset="0"/>
              <a:buNone/>
              <a:tabLst/>
              <a:defRPr sz="1800" b="0" i="0" baseline="0">
                <a:solidFill>
                  <a:schemeClr val="tx1"/>
                </a:solidFill>
                <a:latin typeface="Times New Roman"/>
                <a:cs typeface="Times New Roman"/>
              </a:defRPr>
            </a:lvl1pPr>
          </a:lstStyle>
          <a:p>
            <a:r>
              <a:rPr lang="en-US" sz="2400" baseline="0" dirty="0"/>
              <a:t>Enter a short value statement here. Highlight a specific point in white. Max approx 10 -15 words.</a:t>
            </a:r>
          </a:p>
        </p:txBody>
      </p:sp>
      <p:sp>
        <p:nvSpPr>
          <p:cNvPr id="17" name="Text Placeholder 3"/>
          <p:cNvSpPr>
            <a:spLocks noGrp="1"/>
          </p:cNvSpPr>
          <p:nvPr>
            <p:ph type="body" sz="quarter" idx="34"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8" name="Rectangle 17"/>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4:3 Arup Main Title 2">
    <p:spTree>
      <p:nvGrpSpPr>
        <p:cNvPr id="1" name=""/>
        <p:cNvGrpSpPr/>
        <p:nvPr/>
      </p:nvGrpSpPr>
      <p:grpSpPr>
        <a:xfrm>
          <a:off x="0" y="0"/>
          <a:ext cx="0" cy="0"/>
          <a:chOff x="0" y="0"/>
          <a:chExt cx="0" cy="0"/>
        </a:xfrm>
      </p:grpSpPr>
      <p:sp>
        <p:nvSpPr>
          <p:cNvPr id="6" name="Title 1"/>
          <p:cNvSpPr>
            <a:spLocks noGrp="1"/>
          </p:cNvSpPr>
          <p:nvPr>
            <p:ph type="title"/>
          </p:nvPr>
        </p:nvSpPr>
        <p:spPr>
          <a:xfrm>
            <a:off x="827781" y="1390641"/>
            <a:ext cx="7833820" cy="683948"/>
          </a:xfrm>
          <a:prstGeom prst="rect">
            <a:avLst/>
          </a:prstGeom>
        </p:spPr>
        <p:txBody>
          <a:bodyPr lIns="0" tIns="0" rIns="0" bIns="0">
            <a:noAutofit/>
          </a:bodyPr>
          <a:lstStyle>
            <a:lvl1pPr>
              <a:lnSpc>
                <a:spcPts val="5333"/>
              </a:lnSpc>
              <a:spcBef>
                <a:spcPts val="0"/>
              </a:spcBef>
              <a:defRPr sz="3800">
                <a:solidFill>
                  <a:schemeClr val="accent2"/>
                </a:solidFill>
                <a:latin typeface="Times New Roman"/>
                <a:cs typeface="Times New Roman"/>
              </a:defRPr>
            </a:lvl1pPr>
          </a:lstStyle>
          <a:p>
            <a:r>
              <a:rPr lang="en-US"/>
              <a:t>Click to edit Master title style</a:t>
            </a:r>
            <a:endParaRPr lang="en-US" dirty="0"/>
          </a:p>
        </p:txBody>
      </p:sp>
      <p:sp>
        <p:nvSpPr>
          <p:cNvPr id="10" name="Text Placeholder 2"/>
          <p:cNvSpPr>
            <a:spLocks noGrp="1"/>
          </p:cNvSpPr>
          <p:nvPr>
            <p:ph type="body" sz="quarter" idx="10" hasCustomPrompt="1"/>
          </p:nvPr>
        </p:nvSpPr>
        <p:spPr>
          <a:xfrm>
            <a:off x="829380" y="3822177"/>
            <a:ext cx="7832405" cy="346249"/>
          </a:xfrm>
          <a:prstGeom prst="rect">
            <a:avLst/>
          </a:prstGeom>
        </p:spPr>
        <p:txBody>
          <a:bodyPr vert="horz" lIns="0" tIns="0" rIns="0" bIns="0">
            <a:noAutofit/>
          </a:bodyPr>
          <a:lstStyle>
            <a:lvl1pPr marL="0" indent="0">
              <a:lnSpc>
                <a:spcPts val="2000"/>
              </a:lnSpc>
              <a:spcBef>
                <a:spcPts val="0"/>
              </a:spcBef>
              <a:buNone/>
              <a:defRPr sz="1800" baseline="0">
                <a:latin typeface="Times New Roman"/>
                <a:cs typeface="Times New Roman"/>
              </a:defRPr>
            </a:lvl1pPr>
          </a:lstStyle>
          <a:p>
            <a:r>
              <a:rPr lang="en-US" sz="2400" dirty="0">
                <a:solidFill>
                  <a:schemeClr val="tx1"/>
                </a:solidFill>
              </a:rPr>
              <a:t>Click to edit master title style</a:t>
            </a:r>
            <a:endParaRPr lang="en-US" sz="1867" dirty="0">
              <a:solidFill>
                <a:schemeClr val="tx1"/>
              </a:solidFill>
            </a:endParaRPr>
          </a:p>
        </p:txBody>
      </p:sp>
      <p:pic>
        <p:nvPicPr>
          <p:cNvPr id="5" name="Picture 4" descr="ArupLogo2010_k_OvaWord1000mm_CompoundTransparent_100kGreyscale3May2012.w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7600" y="6444030"/>
            <a:ext cx="864000" cy="261273"/>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3 Arup Twelve Images">
    <p:spTree>
      <p:nvGrpSpPr>
        <p:cNvPr id="1" name=""/>
        <p:cNvGrpSpPr/>
        <p:nvPr/>
      </p:nvGrpSpPr>
      <p:grpSpPr>
        <a:xfrm>
          <a:off x="0" y="0"/>
          <a:ext cx="0" cy="0"/>
          <a:chOff x="0" y="0"/>
          <a:chExt cx="0" cy="0"/>
        </a:xfrm>
      </p:grpSpPr>
      <p:sp>
        <p:nvSpPr>
          <p:cNvPr id="35" name="Picture Placeholder 7"/>
          <p:cNvSpPr>
            <a:spLocks noGrp="1" noChangeAspect="1"/>
          </p:cNvSpPr>
          <p:nvPr>
            <p:ph type="pic" sz="quarter" idx="27" hasCustomPrompt="1"/>
          </p:nvPr>
        </p:nvSpPr>
        <p:spPr>
          <a:xfrm>
            <a:off x="5924337" y="324000"/>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defRPr>
            </a:lvl1pPr>
          </a:lstStyle>
          <a:p>
            <a:endParaRPr lang="en-US" dirty="0"/>
          </a:p>
        </p:txBody>
      </p:sp>
      <p:sp>
        <p:nvSpPr>
          <p:cNvPr id="36" name="Picture Placeholder 7"/>
          <p:cNvSpPr>
            <a:spLocks noGrp="1" noChangeAspect="1"/>
          </p:cNvSpPr>
          <p:nvPr>
            <p:ph type="pic" sz="quarter" idx="20" hasCustomPrompt="1"/>
          </p:nvPr>
        </p:nvSpPr>
        <p:spPr>
          <a:xfrm>
            <a:off x="3158450" y="324000"/>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7" name="Picture Placeholder 7"/>
          <p:cNvSpPr>
            <a:spLocks noGrp="1" noChangeAspect="1"/>
          </p:cNvSpPr>
          <p:nvPr>
            <p:ph type="pic" sz="quarter" idx="26" hasCustomPrompt="1"/>
          </p:nvPr>
        </p:nvSpPr>
        <p:spPr>
          <a:xfrm>
            <a:off x="5924337" y="2185343"/>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3158450" y="4046400"/>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396000" y="324000"/>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396000" y="4046400"/>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396000" y="2185343"/>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5924337" y="4046400"/>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3158450" y="2184843"/>
            <a:ext cx="2743200" cy="1843200"/>
          </a:xfrm>
          <a:prstGeom prst="rect">
            <a:avLst/>
          </a:prstGeom>
        </p:spPr>
        <p:txBody>
          <a:bodyPr wrap="square" lIns="0" tIns="0" rIns="0" bIns="0" anchor="t">
            <a:no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5" name="Text Placeholder 3"/>
          <p:cNvSpPr>
            <a:spLocks noGrp="1"/>
          </p:cNvSpPr>
          <p:nvPr>
            <p:ph type="body" sz="quarter" idx="34"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13" name="Rectangle 12"/>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4:3 Arup Title Colour Divider">
    <p:bg>
      <p:bgPr>
        <a:solidFill>
          <a:schemeClr val="accent2"/>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828000" y="1399349"/>
            <a:ext cx="7504033" cy="683948"/>
          </a:xfrm>
          <a:prstGeom prst="rect">
            <a:avLst/>
          </a:prstGeom>
        </p:spPr>
        <p:txBody>
          <a:bodyPr lIns="0" tIns="0" rIns="0" bIns="0">
            <a:noAutofit/>
          </a:bodyPr>
          <a:lstStyle>
            <a:lvl1pPr>
              <a:lnSpc>
                <a:spcPts val="4000"/>
              </a:lnSpc>
              <a:spcBef>
                <a:spcPts val="0"/>
              </a:spcBef>
              <a:defRPr sz="3800">
                <a:solidFill>
                  <a:schemeClr val="bg1"/>
                </a:solidFill>
                <a:latin typeface="Times New Roman"/>
                <a:cs typeface="Times New Roman"/>
              </a:defRPr>
            </a:lvl1p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828000" y="3830885"/>
            <a:ext cx="7502678" cy="346249"/>
          </a:xfrm>
          <a:prstGeom prst="rect">
            <a:avLst/>
          </a:prstGeom>
        </p:spPr>
        <p:txBody>
          <a:bodyPr vert="horz" lIns="0" tIns="0" rIns="0" bIns="0">
            <a:noAutofit/>
          </a:bodyPr>
          <a:lstStyle>
            <a:lvl1pPr marL="0" indent="0">
              <a:lnSpc>
                <a:spcPts val="2000"/>
              </a:lnSpc>
              <a:spcBef>
                <a:spcPts val="0"/>
              </a:spcBef>
              <a:buNone/>
              <a:defRPr sz="1800" baseline="0">
                <a:solidFill>
                  <a:schemeClr val="bg1"/>
                </a:solidFill>
                <a:latin typeface="Times New Roman"/>
                <a:cs typeface="Times New Roman"/>
              </a:defRPr>
            </a:lvl1pPr>
          </a:lstStyle>
          <a:p>
            <a:r>
              <a:rPr lang="en-US" sz="2400" dirty="0">
                <a:solidFill>
                  <a:schemeClr val="bg1"/>
                </a:solidFill>
              </a:rPr>
              <a:t>Click to edit master title style</a:t>
            </a:r>
            <a:endParaRPr lang="en-US" sz="1867"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3 Arup Text Divider">
    <p:bg>
      <p:bgPr>
        <a:solidFill>
          <a:schemeClr val="accent2"/>
        </a:soli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09982" y="328936"/>
            <a:ext cx="8305200" cy="5600226"/>
          </a:xfrm>
          <a:prstGeom prst="rect">
            <a:avLst/>
          </a:prstGeom>
        </p:spPr>
        <p:txBody>
          <a:bodyPr lIns="0" tIns="0" rIns="0" bIns="0">
            <a:noAutofit/>
          </a:bodyPr>
          <a:lstStyle>
            <a:lvl1pPr>
              <a:lnSpc>
                <a:spcPts val="4500"/>
              </a:lnSpc>
              <a:spcBef>
                <a:spcPts val="0"/>
              </a:spcBef>
              <a:defRPr sz="4300" baseline="0">
                <a:solidFill>
                  <a:schemeClr val="tx1"/>
                </a:solidFill>
                <a:latin typeface="Times New Roman"/>
                <a:cs typeface="Times New Roman"/>
              </a:defRPr>
            </a:lvl1pPr>
          </a:lstStyle>
          <a:p>
            <a:r>
              <a:rPr lang="en-US" dirty="0"/>
              <a:t>Insert a value statement here. You may pick out specific points within your value statement by highlighting the specific point with white text where appropriate. 40 words maximum word count, nis
              lsed
              facilisis
              present iusto
              augue
              vero
              nisl
              sed
              facilisis.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3 Arup Bulle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397595" y="1892328"/>
            <a:ext cx="8255517" cy="4007958"/>
          </a:xfrm>
          <a:prstGeom prst="rect">
            <a:avLst/>
          </a:prstGeom>
        </p:spPr>
        <p:txBody>
          <a:bodyPr lIns="0" tIns="0" rIns="0" bIns="0">
            <a:noAutofit/>
          </a:bodyPr>
          <a:lstStyle>
            <a:lvl1pPr marL="0">
              <a:lnSpc>
                <a:spcPts val="2600"/>
              </a:lnSpc>
              <a:spcBef>
                <a:spcPts val="1200"/>
              </a:spcBef>
              <a:buClr>
                <a:schemeClr val="accent2"/>
              </a:buClr>
              <a:defRPr sz="2400">
                <a:latin typeface="Times New Roman"/>
                <a:cs typeface="Times New Roman"/>
              </a:defRPr>
            </a:lvl1pPr>
            <a:lvl2pPr marL="473937" indent="-236969">
              <a:lnSpc>
                <a:spcPts val="2600"/>
              </a:lnSpc>
              <a:spcBef>
                <a:spcPts val="288"/>
              </a:spcBef>
              <a:buClr>
                <a:schemeClr val="accent2"/>
              </a:buClr>
              <a:buFont typeface="Lucida Grande"/>
              <a:buChar char="-"/>
              <a:defRPr sz="2400">
                <a:latin typeface="Times New Roman"/>
                <a:cs typeface="Times New Roman"/>
              </a:defRPr>
            </a:lvl2pPr>
            <a:lvl3pPr marL="710906" indent="-236969">
              <a:lnSpc>
                <a:spcPts val="2200"/>
              </a:lnSpc>
              <a:buClr>
                <a:schemeClr val="accent2"/>
              </a:buClr>
              <a:buFont typeface="Lucida Grande"/>
              <a:buChar char="-"/>
              <a:defRPr sz="2200">
                <a:latin typeface="Times New Roman"/>
                <a:cs typeface="Times New Roman"/>
              </a:defRPr>
            </a:lvl3pPr>
            <a:lvl4pPr marL="721766" indent="-234945">
              <a:lnSpc>
                <a:spcPts val="2200"/>
              </a:lnSpc>
              <a:buClr>
                <a:schemeClr val="accent2"/>
              </a:buClr>
              <a:buFont typeface="Lucida Grande"/>
              <a:buChar char="-"/>
              <a:defRPr sz="2200">
                <a:latin typeface="Times New Roman"/>
                <a:cs typeface="Times New Roman"/>
              </a:defRPr>
            </a:lvl4pPr>
            <a:lvl5pPr marL="721766" indent="-234945">
              <a:lnSpc>
                <a:spcPts val="2200"/>
              </a:lnSpc>
              <a:buClr>
                <a:schemeClr val="accent2"/>
              </a:buClr>
              <a:buFont typeface="Lucida Grande"/>
              <a:buChar char="-"/>
              <a:defRPr sz="2200">
                <a:latin typeface="Times New Roman"/>
                <a:cs typeface="Times New Roman"/>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p:cNvSpPr>
            <a:spLocks noGrp="1"/>
          </p:cNvSpPr>
          <p:nvPr>
            <p:ph type="title"/>
          </p:nvPr>
        </p:nvSpPr>
        <p:spPr>
          <a:xfrm>
            <a:off x="396003" y="252000"/>
            <a:ext cx="8257008" cy="581356"/>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a:t>Click to edit Master title style</a:t>
            </a:r>
            <a:endParaRPr lang="en-US" dirty="0"/>
          </a:p>
        </p:txBody>
      </p:sp>
      <p:sp>
        <p:nvSpPr>
          <p:cNvPr id="7"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9" name="Rectangle 8"/>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3 Arup Bullet+GreyIntro">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397596" y="1892336"/>
            <a:ext cx="8236266" cy="1814343"/>
          </a:xfrm>
          <a:prstGeom prst="rect">
            <a:avLst/>
          </a:prstGeom>
        </p:spPr>
        <p:txBody>
          <a:bodyPr wrap="square" lIns="0" tIns="0" rIns="0" bIns="0">
            <a:spAutoFit/>
          </a:bodyPr>
          <a:lstStyle>
            <a:lvl1pPr marL="0" indent="0">
              <a:buClr>
                <a:srgbClr val="F05023"/>
              </a:buClr>
              <a:buFontTx/>
              <a:buNone/>
              <a:defRPr sz="2400">
                <a:solidFill>
                  <a:srgbClr val="666666"/>
                </a:solidFill>
                <a:latin typeface="Times New Roman"/>
                <a:cs typeface="Times New Roman"/>
              </a:defRPr>
            </a:lvl1pPr>
            <a:lvl2pPr marL="237061" indent="-237061">
              <a:lnSpc>
                <a:spcPts val="2400"/>
              </a:lnSpc>
              <a:spcBef>
                <a:spcPts val="1200"/>
              </a:spcBef>
              <a:buClr>
                <a:schemeClr val="accent2"/>
              </a:buClr>
              <a:buFont typeface="Arial"/>
              <a:buChar char="•"/>
              <a:defRPr sz="2200">
                <a:latin typeface="Times New Roman"/>
                <a:cs typeface="Times New Roman"/>
              </a:defRPr>
            </a:lvl2pPr>
            <a:lvl3pPr marL="482588" indent="-245527">
              <a:lnSpc>
                <a:spcPts val="2400"/>
              </a:lnSpc>
              <a:buClr>
                <a:schemeClr val="accent2"/>
              </a:buClr>
              <a:buFont typeface="Lucida Grande"/>
              <a:buChar char="-"/>
              <a:defRPr sz="2200">
                <a:latin typeface="Times New Roman"/>
                <a:cs typeface="Times New Roman"/>
              </a:defRPr>
            </a:lvl3pPr>
            <a:lvl4pPr marL="482588" indent="-245527">
              <a:lnSpc>
                <a:spcPts val="2400"/>
              </a:lnSpc>
              <a:buClr>
                <a:srgbClr val="28AAE1"/>
              </a:buClr>
              <a:buFont typeface="Lucida Grande"/>
              <a:buChar char="-"/>
              <a:defRPr sz="2200">
                <a:latin typeface="Times New Roman"/>
                <a:cs typeface="Times New Roman"/>
              </a:defRPr>
            </a:lvl4pPr>
            <a:lvl5pPr marL="482588" indent="-245527">
              <a:lnSpc>
                <a:spcPts val="2400"/>
              </a:lnSpc>
              <a:buClr>
                <a:srgbClr val="28AAE1"/>
              </a:buClr>
              <a:buFont typeface="Lucida Grande"/>
              <a:buChar char="-"/>
              <a:defRPr sz="2200">
                <a:latin typeface="Times New Roman"/>
                <a:cs typeface="Times New Roman"/>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396003" y="252000"/>
            <a:ext cx="8237754" cy="581356"/>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a:t>Click to edit Master title style</a:t>
            </a:r>
            <a:endParaRPr lang="en-US" dirty="0"/>
          </a:p>
        </p:txBody>
      </p:sp>
      <p:sp>
        <p:nvSpPr>
          <p:cNvPr id="9" name="Slide Number Placeholder 14"/>
          <p:cNvSpPr txBox="1"/>
          <p:nvPr/>
        </p:nvSpPr>
        <p:spPr>
          <a:xfrm>
            <a:off x="0" y="6580032"/>
            <a:ext cx="287338" cy="254441"/>
          </a:xfrm>
          <a:prstGeom prst="rect">
            <a:avLst/>
          </a:prstGeom>
        </p:spPr>
        <p:txBody>
          <a:bodyPr lIns="0" tIns="0" rIns="0" bIns="19200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endParaRPr lang="en-US" sz="1067" b="0" i="1" dirty="0">
              <a:solidFill>
                <a:srgbClr val="FFFFFF"/>
              </a:solidFill>
              <a:latin typeface="Arial"/>
              <a:cs typeface="ＭＳ Ｐゴシック"/>
            </a:endParaRPr>
          </a:p>
        </p:txBody>
      </p:sp>
      <p:sp>
        <p:nvSpPr>
          <p:cNvPr id="10" name="Text Placeholder 3"/>
          <p:cNvSpPr>
            <a:spLocks noGrp="1"/>
          </p:cNvSpPr>
          <p:nvPr>
            <p:ph type="body" sz="quarter" idx="33" hasCustomPrompt="1"/>
          </p:nvPr>
        </p:nvSpPr>
        <p:spPr>
          <a:xfrm>
            <a:off x="396001"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8" name="Rectangle 7"/>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4:3 Arup Blank">
    <p:spTree>
      <p:nvGrpSpPr>
        <p:cNvPr id="1" name=""/>
        <p:cNvGrpSpPr/>
        <p:nvPr/>
      </p:nvGrpSpPr>
      <p:grpSpPr>
        <a:xfrm>
          <a:off x="0" y="0"/>
          <a:ext cx="0" cy="0"/>
          <a:chOff x="0" y="0"/>
          <a:chExt cx="0" cy="0"/>
        </a:xfrm>
      </p:grpSpPr>
      <p:sp>
        <p:nvSpPr>
          <p:cNvPr id="6" name="Slide Number Placeholder 14"/>
          <p:cNvSpPr txBox="1"/>
          <p:nvPr/>
        </p:nvSpPr>
        <p:spPr>
          <a:xfrm>
            <a:off x="1304037" y="3054600"/>
            <a:ext cx="287338" cy="748800"/>
          </a:xfrm>
          <a:prstGeom prst="rect">
            <a:avLst/>
          </a:prstGeom>
        </p:spPr>
        <p:txBody>
          <a:bodyPr lIns="0" tIns="0" rIns="0" bIns="264000" anchor="b" anchorCtr="0"/>
          <a:lstStyle>
            <a:defPPr>
              <a:defRPr lang="en-US"/>
            </a:defPPr>
            <a:lvl1pPr algn="ctr" rtl="0" eaLnBrk="0" fontAlgn="base" hangingPunct="0">
              <a:spcBef>
                <a:spcPct val="0"/>
              </a:spcBef>
              <a:spcAft>
                <a:spcPct val="0"/>
              </a:spcAft>
              <a:defRPr sz="2400" b="1" kern="1200">
                <a:solidFill>
                  <a:schemeClr val="tx1"/>
                </a:solidFill>
                <a:latin typeface="Arial" charset="0"/>
                <a:ea typeface="+mn-ea"/>
                <a:cs typeface="Arial" charset="0"/>
              </a:defRPr>
            </a:lvl1pPr>
            <a:lvl2pPr marL="457200" algn="ctr" rtl="0" eaLnBrk="0" fontAlgn="base" hangingPunct="0">
              <a:spcBef>
                <a:spcPct val="0"/>
              </a:spcBef>
              <a:spcAft>
                <a:spcPct val="0"/>
              </a:spcAft>
              <a:defRPr sz="2400" b="1" kern="1200">
                <a:solidFill>
                  <a:schemeClr val="tx1"/>
                </a:solidFill>
                <a:latin typeface="Arial" charset="0"/>
                <a:ea typeface="+mn-ea"/>
                <a:cs typeface="Arial" charset="0"/>
              </a:defRPr>
            </a:lvl2pPr>
            <a:lvl3pPr marL="914400" algn="ctr" rtl="0" eaLnBrk="0" fontAlgn="base" hangingPunct="0">
              <a:spcBef>
                <a:spcPct val="0"/>
              </a:spcBef>
              <a:spcAft>
                <a:spcPct val="0"/>
              </a:spcAft>
              <a:defRPr sz="2400" b="1" kern="1200">
                <a:solidFill>
                  <a:schemeClr val="tx1"/>
                </a:solidFill>
                <a:latin typeface="Arial" charset="0"/>
                <a:ea typeface="+mn-ea"/>
                <a:cs typeface="Arial" charset="0"/>
              </a:defRPr>
            </a:lvl3pPr>
            <a:lvl4pPr marL="1371600" algn="ctr" rtl="0" eaLnBrk="0" fontAlgn="base" hangingPunct="0">
              <a:spcBef>
                <a:spcPct val="0"/>
              </a:spcBef>
              <a:spcAft>
                <a:spcPct val="0"/>
              </a:spcAft>
              <a:defRPr sz="2400" b="1" kern="1200">
                <a:solidFill>
                  <a:schemeClr val="tx1"/>
                </a:solidFill>
                <a:latin typeface="Arial" charset="0"/>
                <a:ea typeface="+mn-ea"/>
                <a:cs typeface="Arial" charset="0"/>
              </a:defRPr>
            </a:lvl4pPr>
            <a:lvl5pPr marL="1828800" algn="ctr" rtl="0" eaLnBrk="0" fontAlgn="base" hangingPunct="0">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a:lstStyle>
          <a:p>
            <a:pPr eaLnBrk="1" fontAlgn="auto" hangingPunct="1">
              <a:spcBef>
                <a:spcPts val="0"/>
              </a:spcBef>
              <a:spcAft>
                <a:spcPts val="0"/>
              </a:spcAft>
              <a:defRPr/>
            </a:pPr>
            <a:fld id="{84ADEA5E-D855-46E6-A607-27446C644854}" type="slidenum">
              <a:rPr lang="en-US" sz="3200" b="0" dirty="0">
                <a:solidFill>
                  <a:srgbClr val="FFFFFF"/>
                </a:solidFill>
                <a:latin typeface="Arial"/>
                <a:cs typeface="ＭＳ Ｐゴシック"/>
              </a:rPr>
              <a:pPr eaLnBrk="1" fontAlgn="auto" hangingPunct="1">
                <a:spcBef>
                  <a:spcPts val="0"/>
                </a:spcBef>
                <a:spcAft>
                  <a:spcPts val="0"/>
                </a:spcAft>
                <a:defRPr/>
              </a:pPr>
              <a:t>‹#›</a:t>
            </a:fld>
            <a:r>
              <a:rPr lang="en-US" sz="3200" b="0" i="1" dirty="0">
                <a:solidFill>
                  <a:srgbClr val="FFFFFF"/>
                </a:solidFill>
                <a:latin typeface="Arial"/>
                <a:cs typeface="ＭＳ Ｐゴシック"/>
              </a:rPr>
              <a:t>
              </a:t>
            </a:r>
          </a:p>
        </p:txBody>
      </p:sp>
      <p:sp>
        <p:nvSpPr>
          <p:cNvPr id="8" name="Text Placeholder 3"/>
          <p:cNvSpPr>
            <a:spLocks noGrp="1"/>
          </p:cNvSpPr>
          <p:nvPr>
            <p:ph type="body" sz="quarter" idx="33" hasCustomPrompt="1"/>
          </p:nvPr>
        </p:nvSpPr>
        <p:spPr>
          <a:xfrm>
            <a:off x="396001"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9" name="Rectangle 8"/>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3 Arup Single Object">
    <p:spTree>
      <p:nvGrpSpPr>
        <p:cNvPr id="1" name=""/>
        <p:cNvGrpSpPr/>
        <p:nvPr/>
      </p:nvGrpSpPr>
      <p:grpSpPr>
        <a:xfrm>
          <a:off x="0" y="0"/>
          <a:ext cx="0" cy="0"/>
          <a:chOff x="0" y="0"/>
          <a:chExt cx="0" cy="0"/>
        </a:xfrm>
      </p:grpSpPr>
      <p:sp>
        <p:nvSpPr>
          <p:cNvPr id="7" name="Content Placeholder 7"/>
          <p:cNvSpPr>
            <a:spLocks noGrp="1"/>
          </p:cNvSpPr>
          <p:nvPr>
            <p:ph sz="quarter" idx="10" hasCustomPrompt="1"/>
          </p:nvPr>
        </p:nvSpPr>
        <p:spPr>
          <a:xfrm>
            <a:off x="396001" y="331202"/>
            <a:ext cx="8278100" cy="5474969"/>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this layout for tables, charts/graphs images and multimedia by clicking on the icons below.</a:t>
            </a:r>
          </a:p>
          <a:p>
            <a:pPr lvl="0"/>
            <a:r>
              <a:rPr lang="en-US" dirty="0"/>
              <a:t>For a bullet slide with text, from the ‘Home’ menu choose:</a:t>
            </a:r>
          </a:p>
          <a:p>
            <a:pPr lvl="0"/>
            <a:r>
              <a:rPr lang="en-US" dirty="0"/>
              <a:t>New slide | Arup Bullet Layout</a:t>
            </a:r>
          </a:p>
          <a:p>
            <a:pPr lvl="0"/>
            <a:r>
              <a:rPr lang="en-US" dirty="0"/>
              <a:t>Do not use this layout for text.</a:t>
            </a:r>
          </a:p>
        </p:txBody>
      </p:sp>
      <p:sp>
        <p:nvSpPr>
          <p:cNvPr id="6" name="Text Placeholder 2"/>
          <p:cNvSpPr>
            <a:spLocks noGrp="1"/>
          </p:cNvSpPr>
          <p:nvPr>
            <p:ph type="body" sz="quarter" idx="13" hasCustomPrompt="1"/>
          </p:nvPr>
        </p:nvSpPr>
        <p:spPr>
          <a:xfrm>
            <a:off x="394581" y="5806179"/>
            <a:ext cx="7796920" cy="226339"/>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1" name="Text Placeholder 2"/>
          <p:cNvSpPr>
            <a:spLocks noGrp="1"/>
          </p:cNvSpPr>
          <p:nvPr>
            <p:ph type="body" sz="quarter" idx="17" hasCustomPrompt="1"/>
          </p:nvPr>
        </p:nvSpPr>
        <p:spPr>
          <a:xfrm rot="16200000">
            <a:off x="-924480" y="4497991"/>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9"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2" name="Rectangle 11"/>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3 Arup Two Objects">
    <p:spTree>
      <p:nvGrpSpPr>
        <p:cNvPr id="1" name=""/>
        <p:cNvGrpSpPr/>
        <p:nvPr/>
      </p:nvGrpSpPr>
      <p:grpSpPr>
        <a:xfrm>
          <a:off x="0" y="0"/>
          <a:ext cx="0" cy="0"/>
          <a:chOff x="0" y="0"/>
          <a:chExt cx="0" cy="0"/>
        </a:xfrm>
      </p:grpSpPr>
      <p:sp>
        <p:nvSpPr>
          <p:cNvPr id="21" name="Content Placeholder 7"/>
          <p:cNvSpPr>
            <a:spLocks noGrp="1"/>
          </p:cNvSpPr>
          <p:nvPr>
            <p:ph sz="quarter" idx="16" hasCustomPrompt="1"/>
          </p:nvPr>
        </p:nvSpPr>
        <p:spPr>
          <a:xfrm>
            <a:off x="4608019" y="331200"/>
            <a:ext cx="3960000" cy="5594400"/>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to insert images / graphical content by clicking on the icons below. Or small amount of text to compliment images</a:t>
            </a:r>
          </a:p>
        </p:txBody>
      </p:sp>
      <p:sp>
        <p:nvSpPr>
          <p:cNvPr id="13" name="Text Placeholder 3"/>
          <p:cNvSpPr>
            <a:spLocks noGrp="1"/>
          </p:cNvSpPr>
          <p:nvPr>
            <p:ph type="body" sz="quarter" idx="33" hasCustomPrompt="1"/>
          </p:nvPr>
        </p:nvSpPr>
        <p:spPr>
          <a:xfrm>
            <a:off x="396000" y="6258000"/>
            <a:ext cx="6768000" cy="600000"/>
          </a:xfrm>
          <a:prstGeom prst="rect">
            <a:avLst/>
          </a:prstGeom>
        </p:spPr>
        <p:txBody>
          <a:bodyPr vert="horz" wrap="square" lIns="0" tIns="93600" rIns="0" bIns="0" anchor="ctr">
            <a:noAutofit/>
          </a:bodyPr>
          <a:lstStyle>
            <a:lvl1pPr marL="0" marR="0" indent="0" algn="l" defTabSz="1197317" rtl="0" eaLnBrk="1" fontAlgn="auto" latinLnBrk="0" hangingPunct="1">
              <a:lnSpc>
                <a:spcPts val="1800"/>
              </a:lnSpc>
              <a:spcBef>
                <a:spcPts val="0"/>
              </a:spcBef>
              <a:spcAft>
                <a:spcPts val="0"/>
              </a:spcAft>
              <a:buClrTx/>
              <a:buSzTx/>
              <a:buFont typeface="Arial" pitchFamily="34" charset="0"/>
              <a:buNone/>
              <a:tabLst/>
              <a:defRPr sz="1600" b="0" i="0" baseline="0">
                <a:solidFill>
                  <a:schemeClr val="bg1"/>
                </a:solidFill>
                <a:latin typeface="Times New Roman" panose="02020603050405020304" pitchFamily="18" charset="0"/>
                <a:cs typeface="Times New Roman"/>
              </a:defRPr>
            </a:lvl1pPr>
          </a:lstStyle>
          <a:p>
            <a:r>
              <a:rPr lang="en-US" sz="2133" baseline="0" dirty="0"/>
              <a:t>Footer title</a:t>
            </a:r>
            <a:endParaRPr lang="en-US" sz="2400" baseline="0" dirty="0"/>
          </a:p>
        </p:txBody>
      </p:sp>
      <p:sp>
        <p:nvSpPr>
          <p:cNvPr id="6" name="Text Placeholder 2"/>
          <p:cNvSpPr>
            <a:spLocks noGrp="1"/>
          </p:cNvSpPr>
          <p:nvPr>
            <p:ph type="body" sz="quarter" idx="13" hasCustomPrompt="1"/>
          </p:nvPr>
        </p:nvSpPr>
        <p:spPr>
          <a:xfrm>
            <a:off x="394580" y="5972428"/>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7" name="Text Placeholder 2"/>
          <p:cNvSpPr>
            <a:spLocks noGrp="1"/>
          </p:cNvSpPr>
          <p:nvPr>
            <p:ph type="body" sz="quarter" idx="17" hasCustomPrompt="1"/>
          </p:nvPr>
        </p:nvSpPr>
        <p:spPr>
          <a:xfrm rot="16200000">
            <a:off x="-924483" y="4634016"/>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2" name="Text Placeholder 2"/>
          <p:cNvSpPr>
            <a:spLocks noGrp="1"/>
          </p:cNvSpPr>
          <p:nvPr>
            <p:ph type="body" sz="quarter" idx="34" hasCustomPrompt="1"/>
          </p:nvPr>
        </p:nvSpPr>
        <p:spPr>
          <a:xfrm>
            <a:off x="4618901" y="5972786"/>
            <a:ext cx="3453519" cy="175533"/>
          </a:xfrm>
          <a:prstGeom prst="rect">
            <a:avLst/>
          </a:prstGeom>
        </p:spPr>
        <p:txBody>
          <a:bodyPr vert="horz" wrap="square" lIns="0" tIns="36000" rIns="0" bIns="36000">
            <a:noAutofit/>
          </a:bodyPr>
          <a:lstStyle>
            <a:lvl1pPr marL="0" indent="0" algn="l">
              <a:lnSpc>
                <a:spcPts val="1000"/>
              </a:lnSpc>
              <a:spcBef>
                <a:spcPts val="480"/>
              </a:spcBef>
              <a:buNone/>
              <a:defRPr sz="800" baseline="0">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2"/>
          <p:cNvSpPr>
            <a:spLocks noGrp="1"/>
          </p:cNvSpPr>
          <p:nvPr>
            <p:ph type="body" sz="quarter" idx="35" hasCustomPrompt="1"/>
          </p:nvPr>
        </p:nvSpPr>
        <p:spPr>
          <a:xfrm rot="16200000">
            <a:off x="3299840" y="4661366"/>
            <a:ext cx="2520000" cy="96357"/>
          </a:xfrm>
          <a:prstGeom prst="rect">
            <a:avLst/>
          </a:prstGeom>
        </p:spPr>
        <p:txBody>
          <a:bodyPr vert="horz" lIns="0" tIns="0" rIns="0" bIns="0">
            <a:noAutofit/>
          </a:bodyPr>
          <a:lstStyle>
            <a:lvl1pPr marL="0" indent="0" algn="l">
              <a:lnSpc>
                <a:spcPts val="600"/>
              </a:lnSpc>
              <a:spcBef>
                <a:spcPts val="0"/>
              </a:spcBef>
              <a:buNone/>
              <a:defRPr sz="500" baseline="0">
                <a:latin typeface="Times New Roman"/>
                <a:cs typeface="Times New Roman"/>
              </a:defRPr>
            </a:lvl1pPr>
            <a:lvl2pPr>
              <a:defRPr sz="500"/>
            </a:lvl2pPr>
            <a:lvl3pPr>
              <a:defRPr sz="500"/>
            </a:lvl3pPr>
            <a:lvl4pPr>
              <a:defRPr sz="500"/>
            </a:lvl4pPr>
            <a:lvl5pPr>
              <a:defRPr sz="500"/>
            </a:lvl5pPr>
          </a:lstStyle>
          <a:p>
            <a:r>
              <a:rPr lang="en-US" sz="800" dirty="0"/>
              <a:t>© Image Copyright</a:t>
            </a:r>
          </a:p>
        </p:txBody>
      </p:sp>
      <p:sp>
        <p:nvSpPr>
          <p:cNvPr id="11" name="Rectangle 10"/>
          <p:cNvSpPr/>
          <p:nvPr/>
        </p:nvSpPr>
        <p:spPr>
          <a:xfrm>
            <a:off x="0" y="6456921"/>
            <a:ext cx="396000" cy="246221"/>
          </a:xfrm>
          <a:prstGeom prst="rect">
            <a:avLst/>
          </a:prstGeom>
        </p:spPr>
        <p:txBody>
          <a:bodyPr wrap="square">
            <a:spAutoFit/>
          </a:bodyPr>
          <a:lstStyle/>
          <a:p>
            <a:fld id="{84ADEA5E-D855-46E6-A607-27446C644854}" type="slidenum">
              <a:rPr lang="en-US" sz="1000" b="0" dirty="0">
                <a:solidFill>
                  <a:srgbClr val="FFFFFF"/>
                </a:solidFill>
                <a:latin typeface="Arial"/>
                <a:cs typeface="ＭＳ Ｐゴシック"/>
              </a:rPr>
              <a:pPr/>
              <a:t>‹#›</a:t>
            </a:fld>
            <a:endParaRPr lang="en-US" sz="1000" dirty="0"/>
          </a:p>
        </p:txBody>
      </p:sp>
      <p:sp>
        <p:nvSpPr>
          <p:cNvPr id="15" name="Content Placeholder 7"/>
          <p:cNvSpPr>
            <a:spLocks noGrp="1"/>
          </p:cNvSpPr>
          <p:nvPr>
            <p:ph sz="quarter" idx="36" hasCustomPrompt="1"/>
          </p:nvPr>
        </p:nvSpPr>
        <p:spPr>
          <a:xfrm>
            <a:off x="429719" y="331200"/>
            <a:ext cx="3960000" cy="5594400"/>
          </a:xfrm>
          <a:prstGeom prst="rect">
            <a:avLst/>
          </a:prstGeom>
        </p:spPr>
        <p:txBody>
          <a:bodyPr lIns="0" tIns="0" rIns="0" bIns="0">
            <a:noAutofit/>
          </a:bodyPr>
          <a:lstStyle>
            <a:lvl1pPr marL="0" indent="0">
              <a:lnSpc>
                <a:spcPts val="2600"/>
              </a:lnSpc>
              <a:spcBef>
                <a:spcPts val="0"/>
              </a:spcBef>
              <a:buFontTx/>
              <a:buNone/>
              <a:defRPr sz="2400" baseline="0">
                <a:latin typeface="Times New Roman"/>
                <a:cs typeface="Times New Roman"/>
              </a:defRPr>
            </a:lvl1pPr>
          </a:lstStyle>
          <a:p>
            <a:pPr lvl="0"/>
            <a:r>
              <a:rPr lang="en-US" dirty="0"/>
              <a:t>Use to insert images / graphical content by clicking on the icons below. Or small amount of text to compliment images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0" y="6285600"/>
            <a:ext cx="9144000" cy="572400"/>
          </a:xfrm>
          <a:prstGeom prst="rect">
            <a:avLst/>
          </a:prstGeom>
          <a:solidFill>
            <a:schemeClr val="accent2"/>
          </a:solidFill>
          <a:ln>
            <a:noFill/>
          </a:ln>
          <a:effectLst/>
        </p:spPr>
        <p:style>
          <a:lnRef idx="2">
            <a:schemeClr val="accent2">
              <a:shade val="50000"/>
            </a:schemeClr>
          </a:lnRef>
          <a:fillRef idx="1">
            <a:schemeClr val="accent2"/>
          </a:fillRef>
          <a:effectRef idx="0">
            <a:schemeClr val="accent2"/>
          </a:effectRef>
          <a:fontRef idx="minor">
            <a:schemeClr val="lt1"/>
          </a:fontRef>
        </p:style>
      </p:sp>
      <p:pic>
        <p:nvPicPr>
          <p:cNvPr id="4" name="Picture 3" descr="ArupLogo2010_w_OvaWord1000mm_CompoundTransparent_3May2012.wmf"/>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797400" y="6443426"/>
            <a:ext cx="864000" cy="26127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1197317" rtl="0" eaLnBrk="1" latinLnBrk="0" hangingPunct="1">
        <a:lnSpc>
          <a:spcPct val="85000"/>
        </a:lnSpc>
        <a:spcBef>
          <a:spcPts val="261"/>
        </a:spcBef>
        <a:buNone/>
        <a:defRPr sz="5200" kern="1200">
          <a:solidFill>
            <a:schemeClr val="tx1"/>
          </a:solidFill>
          <a:latin typeface="+mn-lt"/>
          <a:ea typeface="+mj-ea"/>
          <a:cs typeface="+mj-cs"/>
        </a:defRPr>
      </a:lvl1pPr>
    </p:titleStyle>
    <p:bodyStyle>
      <a:lvl1pPr marL="236969" indent="-236969" algn="l" defTabSz="1197317" rtl="0" eaLnBrk="1" latinLnBrk="0" hangingPunct="1">
        <a:lnSpc>
          <a:spcPct val="85000"/>
        </a:lnSpc>
        <a:spcBef>
          <a:spcPts val="261"/>
        </a:spcBef>
        <a:buFont typeface="Arial" pitchFamily="34" charset="0"/>
        <a:buChar char="•"/>
        <a:defRPr sz="3200" kern="1200">
          <a:solidFill>
            <a:schemeClr val="tx1"/>
          </a:solidFill>
          <a:latin typeface="+mj-lt"/>
          <a:ea typeface="+mn-ea"/>
          <a:cs typeface="+mn-cs"/>
        </a:defRPr>
      </a:lvl1pPr>
      <a:lvl2pPr marL="473937" indent="-236969" algn="l" defTabSz="1197317" rtl="0" eaLnBrk="1" latinLnBrk="0" hangingPunct="1">
        <a:lnSpc>
          <a:spcPct val="85000"/>
        </a:lnSpc>
        <a:spcBef>
          <a:spcPts val="261"/>
        </a:spcBef>
        <a:buFont typeface="Arial" pitchFamily="34" charset="0"/>
        <a:buChar char="•"/>
        <a:defRPr sz="2667" kern="1200">
          <a:solidFill>
            <a:schemeClr val="tx1"/>
          </a:solidFill>
          <a:latin typeface="+mj-lt"/>
          <a:ea typeface="+mn-ea"/>
          <a:cs typeface="+mn-cs"/>
        </a:defRPr>
      </a:lvl2pPr>
      <a:lvl3pPr marL="710906" indent="-236969" algn="l" defTabSz="1197317" rtl="0" eaLnBrk="1" latinLnBrk="0" hangingPunct="1">
        <a:lnSpc>
          <a:spcPct val="85000"/>
        </a:lnSpc>
        <a:spcBef>
          <a:spcPts val="261"/>
        </a:spcBef>
        <a:buFont typeface="Arial" pitchFamily="34" charset="0"/>
        <a:buChar char="•"/>
        <a:defRPr sz="2400" kern="1200">
          <a:solidFill>
            <a:schemeClr val="tx1"/>
          </a:solidFill>
          <a:latin typeface="+mj-lt"/>
          <a:ea typeface="+mn-ea"/>
          <a:cs typeface="+mn-cs"/>
        </a:defRPr>
      </a:lvl3pPr>
      <a:lvl4pPr marL="935403"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4pPr>
      <a:lvl5pPr marL="1172372"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197317" rtl="0" eaLnBrk="1" latinLnBrk="0" hangingPunct="1">
        <a:defRPr sz="2400" kern="1200">
          <a:solidFill>
            <a:schemeClr val="tx1"/>
          </a:solidFill>
          <a:latin typeface="+mn-lt"/>
          <a:ea typeface="+mn-ea"/>
          <a:cs typeface="+mn-cs"/>
        </a:defRPr>
      </a:lvl1pPr>
      <a:lvl2pPr marL="598658" algn="l" defTabSz="1197317" rtl="0" eaLnBrk="1" latinLnBrk="0" hangingPunct="1">
        <a:defRPr sz="2400" kern="1200">
          <a:solidFill>
            <a:schemeClr val="tx1"/>
          </a:solidFill>
          <a:latin typeface="+mn-lt"/>
          <a:ea typeface="+mn-ea"/>
          <a:cs typeface="+mn-cs"/>
        </a:defRPr>
      </a:lvl2pPr>
      <a:lvl3pPr marL="1197317" algn="l" defTabSz="1197317" rtl="0" eaLnBrk="1" latinLnBrk="0" hangingPunct="1">
        <a:defRPr sz="2400" kern="1200">
          <a:solidFill>
            <a:schemeClr val="tx1"/>
          </a:solidFill>
          <a:latin typeface="+mn-lt"/>
          <a:ea typeface="+mn-ea"/>
          <a:cs typeface="+mn-cs"/>
        </a:defRPr>
      </a:lvl3pPr>
      <a:lvl4pPr marL="1795975" algn="l" defTabSz="1197317" rtl="0" eaLnBrk="1" latinLnBrk="0" hangingPunct="1">
        <a:defRPr sz="2400" kern="1200">
          <a:solidFill>
            <a:schemeClr val="tx1"/>
          </a:solidFill>
          <a:latin typeface="+mn-lt"/>
          <a:ea typeface="+mn-ea"/>
          <a:cs typeface="+mn-cs"/>
        </a:defRPr>
      </a:lvl4pPr>
      <a:lvl5pPr marL="2394632" algn="l" defTabSz="1197317" rtl="0" eaLnBrk="1" latinLnBrk="0" hangingPunct="1">
        <a:defRPr sz="2400" kern="1200">
          <a:solidFill>
            <a:schemeClr val="tx1"/>
          </a:solidFill>
          <a:latin typeface="+mn-lt"/>
          <a:ea typeface="+mn-ea"/>
          <a:cs typeface="+mn-cs"/>
        </a:defRPr>
      </a:lvl5pPr>
      <a:lvl6pPr marL="2993290" algn="l" defTabSz="1197317" rtl="0" eaLnBrk="1" latinLnBrk="0" hangingPunct="1">
        <a:defRPr sz="2400" kern="1200">
          <a:solidFill>
            <a:schemeClr val="tx1"/>
          </a:solidFill>
          <a:latin typeface="+mn-lt"/>
          <a:ea typeface="+mn-ea"/>
          <a:cs typeface="+mn-cs"/>
        </a:defRPr>
      </a:lvl6pPr>
      <a:lvl7pPr marL="3591949" algn="l" defTabSz="1197317" rtl="0" eaLnBrk="1" latinLnBrk="0" hangingPunct="1">
        <a:defRPr sz="2400" kern="1200">
          <a:solidFill>
            <a:schemeClr val="tx1"/>
          </a:solidFill>
          <a:latin typeface="+mn-lt"/>
          <a:ea typeface="+mn-ea"/>
          <a:cs typeface="+mn-cs"/>
        </a:defRPr>
      </a:lvl7pPr>
      <a:lvl8pPr marL="4190607" algn="l" defTabSz="1197317" rtl="0" eaLnBrk="1" latinLnBrk="0" hangingPunct="1">
        <a:defRPr sz="2400" kern="1200">
          <a:solidFill>
            <a:schemeClr val="tx1"/>
          </a:solidFill>
          <a:latin typeface="+mn-lt"/>
          <a:ea typeface="+mn-ea"/>
          <a:cs typeface="+mn-cs"/>
        </a:defRPr>
      </a:lvl8pPr>
      <a:lvl9pPr marL="4789264" algn="l" defTabSz="119731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762616E7-821C-4308-B623-668F68FF5090}"/>
              </a:ext>
            </a:extLst>
          </p:cNvPr>
          <p:cNvPicPr>
            <a:picLocks noChangeAspect="1"/>
          </p:cNvPicPr>
          <p:nvPr/>
        </p:nvPicPr>
        <p:blipFill>
          <a:blip r:embed="rId2"/>
          <a:stretch>
            <a:fillRect/>
          </a:stretch>
        </p:blipFill>
        <p:spPr>
          <a:xfrm>
            <a:off x="0" y="-557739"/>
            <a:ext cx="9144000" cy="6858000"/>
          </a:xfrm>
          <a:prstGeom prst="rect">
            <a:avLst/>
          </a:prstGeom>
        </p:spPr>
      </p:pic>
      <p:sp>
        <p:nvSpPr>
          <p:cNvPr id="2" name="Title 1">
            <a:extLst>
              <a:ext uri="{FF2B5EF4-FFF2-40B4-BE49-F238E27FC236}">
                <a16:creationId xmlns:a16="http://schemas.microsoft.com/office/drawing/2014/main" xmlns="" id="{D95149C7-FDD0-4157-B058-487BD6FE31C1}"/>
              </a:ext>
            </a:extLst>
          </p:cNvPr>
          <p:cNvSpPr>
            <a:spLocks noGrp="1"/>
          </p:cNvSpPr>
          <p:nvPr>
            <p:ph type="title"/>
          </p:nvPr>
        </p:nvSpPr>
        <p:spPr>
          <a:xfrm>
            <a:off x="520162" y="149539"/>
            <a:ext cx="8103675" cy="471344"/>
          </a:xfrm>
        </p:spPr>
        <p:txBody>
          <a:bodyPr/>
          <a:lstStyle/>
          <a:p>
            <a:pPr algn="ctr"/>
            <a:r>
              <a:rPr lang="en-GB" sz="3600" b="1" dirty="0">
                <a:solidFill>
                  <a:schemeClr val="tx1">
                    <a:lumMod val="50000"/>
                    <a:lumOff val="50000"/>
                  </a:schemeClr>
                </a:solidFill>
                <a:latin typeface="Times New Roman" panose="02020603050405020304" pitchFamily="18" charset="0"/>
                <a:cs typeface="Times New Roman" panose="02020603050405020304" pitchFamily="18" charset="0"/>
              </a:rPr>
              <a:t>Review of Greater Nottingham SHLAAs</a:t>
            </a:r>
            <a:r>
              <a:rPr lang="en-GB" b="1" dirty="0">
                <a:solidFill>
                  <a:schemeClr val="tx1">
                    <a:lumMod val="50000"/>
                    <a:lumOff val="50000"/>
                  </a:schemeClr>
                </a:solidFill>
                <a:latin typeface="Times New Roman" panose="02020603050405020304" pitchFamily="18" charset="0"/>
                <a:cs typeface="Times New Roman" panose="02020603050405020304" pitchFamily="18" charset="0"/>
              </a:rPr>
              <a:t/>
            </a:r>
            <a:br>
              <a:rPr lang="en-GB" b="1" dirty="0">
                <a:solidFill>
                  <a:schemeClr val="tx1">
                    <a:lumMod val="50000"/>
                    <a:lumOff val="50000"/>
                  </a:schemeClr>
                </a:solidFill>
                <a:latin typeface="Times New Roman" panose="02020603050405020304" pitchFamily="18" charset="0"/>
                <a:cs typeface="Times New Roman" panose="02020603050405020304" pitchFamily="18" charset="0"/>
              </a:rPr>
            </a:br>
            <a:r>
              <a:rPr lang="en-GB" b="1" dirty="0">
                <a:solidFill>
                  <a:schemeClr val="tx1">
                    <a:lumMod val="50000"/>
                    <a:lumOff val="50000"/>
                  </a:schemeClr>
                </a:solidFill>
                <a:latin typeface="Times New Roman" panose="02020603050405020304" pitchFamily="18" charset="0"/>
                <a:cs typeface="Times New Roman" panose="02020603050405020304" pitchFamily="18" charset="0"/>
              </a:rPr>
              <a:t/>
            </a:r>
            <a:br>
              <a:rPr lang="en-GB" b="1" dirty="0">
                <a:solidFill>
                  <a:schemeClr val="tx1">
                    <a:lumMod val="50000"/>
                    <a:lumOff val="50000"/>
                  </a:schemeClr>
                </a:solidFill>
                <a:latin typeface="Times New Roman" panose="02020603050405020304" pitchFamily="18" charset="0"/>
                <a:cs typeface="Times New Roman" panose="02020603050405020304" pitchFamily="18" charset="0"/>
              </a:rPr>
            </a:br>
            <a:r>
              <a:rPr lang="en-GB" sz="2400" dirty="0">
                <a:solidFill>
                  <a:schemeClr val="tx1">
                    <a:lumMod val="50000"/>
                    <a:lumOff val="50000"/>
                  </a:schemeClr>
                </a:solidFill>
                <a:latin typeface="Times New Roman" panose="02020603050405020304" pitchFamily="18" charset="0"/>
                <a:cs typeface="Times New Roman" panose="02020603050405020304" pitchFamily="18" charset="0"/>
              </a:rPr>
              <a:t>Joint Planning Advisory Board</a:t>
            </a:r>
            <a:br>
              <a:rPr lang="en-GB" sz="2400" dirty="0">
                <a:solidFill>
                  <a:schemeClr val="tx1">
                    <a:lumMod val="50000"/>
                    <a:lumOff val="50000"/>
                  </a:schemeClr>
                </a:solidFill>
                <a:latin typeface="Times New Roman" panose="02020603050405020304" pitchFamily="18" charset="0"/>
                <a:cs typeface="Times New Roman" panose="02020603050405020304" pitchFamily="18" charset="0"/>
              </a:rPr>
            </a:br>
            <a:r>
              <a:rPr lang="en-GB" sz="2400" dirty="0">
                <a:solidFill>
                  <a:schemeClr val="tx1">
                    <a:lumMod val="50000"/>
                    <a:lumOff val="50000"/>
                  </a:schemeClr>
                </a:solidFill>
                <a:latin typeface="Times New Roman" panose="02020603050405020304" pitchFamily="18" charset="0"/>
                <a:cs typeface="Times New Roman" panose="02020603050405020304" pitchFamily="18" charset="0"/>
              </a:rPr>
              <a:t>18 June 2019</a:t>
            </a:r>
            <a:endParaRPr lang="en-GB" dirty="0">
              <a:solidFill>
                <a:schemeClr val="tx1">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265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1476977-AD1A-44D1-889C-6E96CDFF3E6C}"/>
              </a:ext>
            </a:extLst>
          </p:cNvPr>
          <p:cNvSpPr>
            <a:spLocks noGrp="1"/>
          </p:cNvSpPr>
          <p:nvPr>
            <p:ph sz="quarter" idx="10"/>
          </p:nvPr>
        </p:nvSpPr>
        <p:spPr/>
        <p:txBody>
          <a:bodyPr/>
          <a:lstStyle/>
          <a:p>
            <a:endParaRPr lang="en-GB" dirty="0"/>
          </a:p>
          <a:p>
            <a:endParaRPr lang="en-GB" dirty="0"/>
          </a:p>
        </p:txBody>
      </p:sp>
      <p:sp>
        <p:nvSpPr>
          <p:cNvPr id="3" name="Title 2">
            <a:extLst>
              <a:ext uri="{FF2B5EF4-FFF2-40B4-BE49-F238E27FC236}">
                <a16:creationId xmlns:a16="http://schemas.microsoft.com/office/drawing/2014/main" xmlns="" id="{A1E3EB83-47D2-4658-A092-D7C11945A47E}"/>
              </a:ext>
            </a:extLst>
          </p:cNvPr>
          <p:cNvSpPr>
            <a:spLocks noGrp="1"/>
          </p:cNvSpPr>
          <p:nvPr>
            <p:ph type="title"/>
          </p:nvPr>
        </p:nvSpPr>
        <p:spPr/>
        <p:txBody>
          <a:bodyPr/>
          <a:lstStyle/>
          <a:p>
            <a:r>
              <a:rPr lang="en-GB" dirty="0"/>
              <a:t>Key Recommendations</a:t>
            </a:r>
          </a:p>
        </p:txBody>
      </p:sp>
      <p:sp>
        <p:nvSpPr>
          <p:cNvPr id="4" name="Text Placeholder 3">
            <a:extLst>
              <a:ext uri="{FF2B5EF4-FFF2-40B4-BE49-F238E27FC236}">
                <a16:creationId xmlns:a16="http://schemas.microsoft.com/office/drawing/2014/main" xmlns="" id="{5A03CE44-D462-4673-8690-1676832C6719}"/>
              </a:ext>
            </a:extLst>
          </p:cNvPr>
          <p:cNvSpPr>
            <a:spLocks noGrp="1"/>
          </p:cNvSpPr>
          <p:nvPr>
            <p:ph type="body" sz="quarter" idx="33"/>
          </p:nvPr>
        </p:nvSpPr>
        <p:spPr/>
        <p:txBody>
          <a:bodyPr/>
          <a:lstStyle/>
          <a:p>
            <a:endParaRPr lang="en-GB"/>
          </a:p>
        </p:txBody>
      </p:sp>
      <p:sp>
        <p:nvSpPr>
          <p:cNvPr id="5" name="Content Placeholder 1">
            <a:extLst>
              <a:ext uri="{FF2B5EF4-FFF2-40B4-BE49-F238E27FC236}">
                <a16:creationId xmlns:a16="http://schemas.microsoft.com/office/drawing/2014/main" xmlns="" id="{9847AD5B-C395-40D7-B9AD-17F11D7B0243}"/>
              </a:ext>
            </a:extLst>
          </p:cNvPr>
          <p:cNvSpPr txBox="1">
            <a:spLocks/>
          </p:cNvSpPr>
          <p:nvPr/>
        </p:nvSpPr>
        <p:spPr>
          <a:xfrm>
            <a:off x="490888" y="1892328"/>
            <a:ext cx="8255517" cy="4007958"/>
          </a:xfrm>
          <a:prstGeom prst="rect">
            <a:avLst/>
          </a:prstGeom>
        </p:spPr>
        <p:txBody>
          <a:bodyPr lIns="0" tIns="0" rIns="0" bIns="0">
            <a:noAutofit/>
          </a:bodyPr>
          <a:lstStyle>
            <a:lvl1pPr marL="0" indent="-236969" algn="l" defTabSz="1197317" rtl="0" eaLnBrk="1" latinLnBrk="0" hangingPunct="1">
              <a:lnSpc>
                <a:spcPts val="2600"/>
              </a:lnSpc>
              <a:spcBef>
                <a:spcPts val="1200"/>
              </a:spcBef>
              <a:buClr>
                <a:schemeClr val="accent2"/>
              </a:buClr>
              <a:buFont typeface="Arial" pitchFamily="34" charset="0"/>
              <a:buChar char="•"/>
              <a:defRPr sz="2400" kern="1200">
                <a:solidFill>
                  <a:schemeClr val="tx1"/>
                </a:solidFill>
                <a:latin typeface="Times New Roman"/>
                <a:ea typeface="+mn-ea"/>
                <a:cs typeface="Times New Roman"/>
              </a:defRPr>
            </a:lvl1pPr>
            <a:lvl2pPr marL="473937" indent="-236969" algn="l" defTabSz="1197317" rtl="0" eaLnBrk="1" latinLnBrk="0" hangingPunct="1">
              <a:lnSpc>
                <a:spcPts val="2600"/>
              </a:lnSpc>
              <a:spcBef>
                <a:spcPts val="288"/>
              </a:spcBef>
              <a:buClr>
                <a:schemeClr val="accent2"/>
              </a:buClr>
              <a:buFont typeface="Lucida Grande"/>
              <a:buChar char="-"/>
              <a:defRPr sz="2400" kern="1200">
                <a:solidFill>
                  <a:schemeClr val="tx1"/>
                </a:solidFill>
                <a:latin typeface="Times New Roman"/>
                <a:ea typeface="+mn-ea"/>
                <a:cs typeface="Times New Roman"/>
              </a:defRPr>
            </a:lvl2pPr>
            <a:lvl3pPr marL="710906" indent="-236969" algn="l" defTabSz="1197317" rtl="0" eaLnBrk="1" latinLnBrk="0" hangingPunct="1">
              <a:lnSpc>
                <a:spcPts val="2200"/>
              </a:lnSpc>
              <a:spcBef>
                <a:spcPts val="261"/>
              </a:spcBef>
              <a:buClr>
                <a:schemeClr val="accent2"/>
              </a:buClr>
              <a:buFont typeface="Lucida Grande"/>
              <a:buChar char="-"/>
              <a:defRPr sz="2200" kern="1200">
                <a:solidFill>
                  <a:schemeClr val="tx1"/>
                </a:solidFill>
                <a:latin typeface="Times New Roman"/>
                <a:ea typeface="+mn-ea"/>
                <a:cs typeface="Times New Roman"/>
              </a:defRPr>
            </a:lvl3pPr>
            <a:lvl4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4pPr>
            <a:lvl5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271463" indent="-271463"/>
            <a:r>
              <a:rPr lang="en-GB" dirty="0"/>
              <a:t>Publish methodologies and approaches wherever appropriate</a:t>
            </a:r>
          </a:p>
          <a:p>
            <a:pPr marL="271463" indent="-271463"/>
            <a:r>
              <a:rPr lang="en-GB" dirty="0"/>
              <a:t>Harmonisation across MBUA of availability, suitability and  achievability criteria </a:t>
            </a:r>
          </a:p>
          <a:p>
            <a:pPr marL="271463" indent="-271463"/>
            <a:r>
              <a:rPr lang="en-GB" dirty="0"/>
              <a:t>Adopt consistent typology approach for densities across MBUA – but for each authority to apply independently</a:t>
            </a:r>
          </a:p>
          <a:p>
            <a:pPr marL="271463" indent="-271463"/>
            <a:r>
              <a:rPr lang="en-GB" dirty="0"/>
              <a:t>Adopt consistent approaches to developable area across MBUA</a:t>
            </a:r>
          </a:p>
          <a:p>
            <a:pPr marL="271463" indent="-271463"/>
            <a:r>
              <a:rPr lang="en-GB" dirty="0"/>
              <a:t>Closer alignment on windfall (but differing circumstances key)</a:t>
            </a:r>
          </a:p>
          <a:p>
            <a:pPr marL="271463" indent="-271463"/>
            <a:r>
              <a:rPr lang="en-GB" dirty="0"/>
              <a:t>Include garden land when calculating windfall (if evidenced)</a:t>
            </a:r>
          </a:p>
          <a:p>
            <a:pPr marL="271463" indent="-271463"/>
            <a:r>
              <a:rPr lang="en-GB" dirty="0"/>
              <a:t>Consider </a:t>
            </a:r>
            <a:r>
              <a:rPr lang="en-GB" dirty="0" smtClean="0"/>
              <a:t>whether non-implementation deductions are appropriate</a:t>
            </a:r>
            <a:endParaRPr lang="en-GB" dirty="0"/>
          </a:p>
          <a:p>
            <a:pPr marL="271463" indent="-271463"/>
            <a:endParaRPr lang="en-GB" dirty="0"/>
          </a:p>
        </p:txBody>
      </p:sp>
    </p:spTree>
    <p:extLst>
      <p:ext uri="{BB962C8B-B14F-4D97-AF65-F5344CB8AC3E}">
        <p14:creationId xmlns:p14="http://schemas.microsoft.com/office/powerpoint/2010/main" val="75801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FE20372-5354-41AF-B6A0-BFDC1A27C234}"/>
              </a:ext>
            </a:extLst>
          </p:cNvPr>
          <p:cNvSpPr>
            <a:spLocks noGrp="1"/>
          </p:cNvSpPr>
          <p:nvPr>
            <p:ph sz="quarter" idx="10"/>
          </p:nvPr>
        </p:nvSpPr>
        <p:spPr>
          <a:xfrm>
            <a:off x="396000" y="833356"/>
            <a:ext cx="8255517" cy="4825112"/>
          </a:xfrm>
        </p:spPr>
        <p:txBody>
          <a:bodyPr/>
          <a:lstStyle/>
          <a:p>
            <a:pPr marL="236538" indent="-236538"/>
            <a:r>
              <a:rPr lang="en-GB" dirty="0"/>
              <a:t>Baseline supply of </a:t>
            </a:r>
            <a:r>
              <a:rPr lang="en-GB" sz="2800" b="1" u="sng" dirty="0"/>
              <a:t>43,700</a:t>
            </a:r>
            <a:r>
              <a:rPr lang="en-GB" dirty="0"/>
              <a:t> dwellings</a:t>
            </a:r>
          </a:p>
          <a:p>
            <a:pPr marL="710475" lvl="1" indent="-236538"/>
            <a:r>
              <a:rPr lang="en-GB" b="1" dirty="0"/>
              <a:t>37,100</a:t>
            </a:r>
            <a:r>
              <a:rPr lang="en-GB" dirty="0"/>
              <a:t> dwellings on known sites, </a:t>
            </a:r>
            <a:r>
              <a:rPr lang="en-GB" b="1" dirty="0"/>
              <a:t>6,600</a:t>
            </a:r>
            <a:r>
              <a:rPr lang="en-GB" dirty="0"/>
              <a:t> dwellings windfall</a:t>
            </a:r>
          </a:p>
          <a:p>
            <a:pPr marL="710475" lvl="1" indent="-236538"/>
            <a:endParaRPr lang="en-GB" dirty="0"/>
          </a:p>
          <a:p>
            <a:pPr marL="236538" indent="-236538"/>
            <a:r>
              <a:rPr lang="en-GB" dirty="0"/>
              <a:t>Scenario 1, Closer alignment on windfall – </a:t>
            </a:r>
            <a:r>
              <a:rPr lang="en-GB" sz="2800" b="1" u="sng" dirty="0"/>
              <a:t>45,500</a:t>
            </a:r>
          </a:p>
          <a:p>
            <a:pPr marL="710475" lvl="1" indent="-236538"/>
            <a:r>
              <a:rPr lang="en-GB" b="1" dirty="0"/>
              <a:t>37,100</a:t>
            </a:r>
            <a:r>
              <a:rPr lang="en-GB" dirty="0"/>
              <a:t> dwellings on known sites, </a:t>
            </a:r>
            <a:r>
              <a:rPr lang="en-GB" b="1" dirty="0"/>
              <a:t>8,400</a:t>
            </a:r>
            <a:r>
              <a:rPr lang="en-GB" dirty="0"/>
              <a:t> dwellings windfall</a:t>
            </a:r>
          </a:p>
          <a:p>
            <a:pPr marL="710475" lvl="1" indent="-236538"/>
            <a:endParaRPr lang="en-GB" dirty="0"/>
          </a:p>
          <a:p>
            <a:pPr marL="236538" indent="-236538"/>
            <a:r>
              <a:rPr lang="en-GB" dirty="0"/>
              <a:t>Scenario 2, Density typologies on unallocated sites – </a:t>
            </a:r>
            <a:r>
              <a:rPr lang="en-GB" sz="2800" b="1" u="sng" dirty="0"/>
              <a:t>46,000</a:t>
            </a:r>
          </a:p>
          <a:p>
            <a:pPr marL="710475" lvl="1" indent="-236538"/>
            <a:r>
              <a:rPr lang="en-GB" b="1" dirty="0"/>
              <a:t>37,600</a:t>
            </a:r>
            <a:r>
              <a:rPr lang="en-GB" dirty="0"/>
              <a:t> dwellings on known sites, </a:t>
            </a:r>
            <a:r>
              <a:rPr lang="en-GB" b="1" dirty="0"/>
              <a:t>8,400</a:t>
            </a:r>
            <a:r>
              <a:rPr lang="en-GB" dirty="0"/>
              <a:t> dwellings windfall</a:t>
            </a:r>
          </a:p>
          <a:p>
            <a:pPr marL="710475" lvl="1" indent="-236538"/>
            <a:endParaRPr lang="en-GB" dirty="0"/>
          </a:p>
          <a:p>
            <a:pPr indent="0">
              <a:buNone/>
            </a:pPr>
            <a:endParaRPr lang="en-GB" sz="1600" dirty="0"/>
          </a:p>
          <a:p>
            <a:pPr indent="0" algn="ctr">
              <a:buNone/>
            </a:pPr>
            <a:r>
              <a:rPr lang="en-GB" b="1" u="sng" dirty="0">
                <a:solidFill>
                  <a:srgbClr val="FF0000"/>
                </a:solidFill>
              </a:rPr>
              <a:t>Hypothetical, and lots of caution needed!</a:t>
            </a:r>
          </a:p>
          <a:p>
            <a:pPr marL="236538" indent="-236538"/>
            <a:endParaRPr lang="en-GB" dirty="0"/>
          </a:p>
          <a:p>
            <a:pPr marL="236538" indent="-236538"/>
            <a:endParaRPr lang="en-GB" dirty="0"/>
          </a:p>
          <a:p>
            <a:pPr marL="236538" indent="-236538"/>
            <a:endParaRPr lang="en-GB" dirty="0"/>
          </a:p>
        </p:txBody>
      </p:sp>
      <p:sp>
        <p:nvSpPr>
          <p:cNvPr id="3" name="Title 2">
            <a:extLst>
              <a:ext uri="{FF2B5EF4-FFF2-40B4-BE49-F238E27FC236}">
                <a16:creationId xmlns:a16="http://schemas.microsoft.com/office/drawing/2014/main" xmlns="" id="{5B9B5EF1-A873-488F-B5D8-DA5E660E07C0}"/>
              </a:ext>
            </a:extLst>
          </p:cNvPr>
          <p:cNvSpPr>
            <a:spLocks noGrp="1"/>
          </p:cNvSpPr>
          <p:nvPr>
            <p:ph type="title"/>
          </p:nvPr>
        </p:nvSpPr>
        <p:spPr/>
        <p:txBody>
          <a:bodyPr/>
          <a:lstStyle/>
          <a:p>
            <a:r>
              <a:rPr lang="en-GB" dirty="0"/>
              <a:t>Key findings – Housing land supply</a:t>
            </a:r>
          </a:p>
        </p:txBody>
      </p:sp>
      <p:sp>
        <p:nvSpPr>
          <p:cNvPr id="4" name="Text Placeholder 3">
            <a:extLst>
              <a:ext uri="{FF2B5EF4-FFF2-40B4-BE49-F238E27FC236}">
                <a16:creationId xmlns:a16="http://schemas.microsoft.com/office/drawing/2014/main" xmlns="" id="{537123C6-D9CD-4F8A-AA4C-D73B062324EE}"/>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2150727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6F7AF07-476C-4B4C-A70F-743A8EAF83F5}"/>
              </a:ext>
            </a:extLst>
          </p:cNvPr>
          <p:cNvSpPr>
            <a:spLocks noGrp="1"/>
          </p:cNvSpPr>
          <p:nvPr>
            <p:ph sz="quarter" idx="10"/>
          </p:nvPr>
        </p:nvSpPr>
        <p:spPr/>
        <p:txBody>
          <a:bodyPr/>
          <a:lstStyle/>
          <a:p>
            <a:r>
              <a:rPr lang="en-GB" dirty="0"/>
              <a:t>First draft of report circulated to officers</a:t>
            </a:r>
          </a:p>
          <a:p>
            <a:r>
              <a:rPr lang="en-GB" dirty="0"/>
              <a:t>Feedback received – to be combined with feedback from today</a:t>
            </a:r>
          </a:p>
          <a:p>
            <a:r>
              <a:rPr lang="en-GB" dirty="0"/>
              <a:t>Looking to finalise document this week</a:t>
            </a:r>
          </a:p>
          <a:p>
            <a:endParaRPr lang="en-GB" dirty="0"/>
          </a:p>
        </p:txBody>
      </p:sp>
      <p:sp>
        <p:nvSpPr>
          <p:cNvPr id="3" name="Title 2">
            <a:extLst>
              <a:ext uri="{FF2B5EF4-FFF2-40B4-BE49-F238E27FC236}">
                <a16:creationId xmlns:a16="http://schemas.microsoft.com/office/drawing/2014/main" xmlns="" id="{C066068F-146F-48B2-9EED-0A13BC2A7B4D}"/>
              </a:ext>
            </a:extLst>
          </p:cNvPr>
          <p:cNvSpPr>
            <a:spLocks noGrp="1"/>
          </p:cNvSpPr>
          <p:nvPr>
            <p:ph type="title"/>
          </p:nvPr>
        </p:nvSpPr>
        <p:spPr/>
        <p:txBody>
          <a:bodyPr/>
          <a:lstStyle/>
          <a:p>
            <a:r>
              <a:rPr lang="en-GB" dirty="0"/>
              <a:t>Next steps</a:t>
            </a:r>
          </a:p>
        </p:txBody>
      </p:sp>
      <p:sp>
        <p:nvSpPr>
          <p:cNvPr id="4" name="Text Placeholder 3">
            <a:extLst>
              <a:ext uri="{FF2B5EF4-FFF2-40B4-BE49-F238E27FC236}">
                <a16:creationId xmlns:a16="http://schemas.microsoft.com/office/drawing/2014/main" xmlns="" id="{7F65F3CF-4DF2-403B-8B53-B7FC7FD36DF1}"/>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1204804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290306-EA08-426A-9D19-104A7C2812E1}"/>
              </a:ext>
            </a:extLst>
          </p:cNvPr>
          <p:cNvSpPr>
            <a:spLocks noGrp="1"/>
          </p:cNvSpPr>
          <p:nvPr>
            <p:ph type="title"/>
          </p:nvPr>
        </p:nvSpPr>
        <p:spPr>
          <a:xfrm>
            <a:off x="828000" y="1399349"/>
            <a:ext cx="7504033" cy="2750620"/>
          </a:xfrm>
        </p:spPr>
        <p:txBody>
          <a:bodyPr/>
          <a:lstStyle/>
          <a:p>
            <a:r>
              <a:rPr lang="en-GB" sz="5400" dirty="0"/>
              <a:t>Questions and discussion</a:t>
            </a:r>
            <a:endParaRPr lang="en-GB" sz="2400" dirty="0"/>
          </a:p>
        </p:txBody>
      </p:sp>
    </p:spTree>
    <p:extLst>
      <p:ext uri="{BB962C8B-B14F-4D97-AF65-F5344CB8AC3E}">
        <p14:creationId xmlns:p14="http://schemas.microsoft.com/office/powerpoint/2010/main" val="698698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EEEB947-FDA1-469F-B1C4-CFCDA8AC9FB8}"/>
              </a:ext>
            </a:extLst>
          </p:cNvPr>
          <p:cNvSpPr>
            <a:spLocks noGrp="1"/>
          </p:cNvSpPr>
          <p:nvPr>
            <p:ph sz="quarter" idx="10"/>
          </p:nvPr>
        </p:nvSpPr>
        <p:spPr/>
        <p:txBody>
          <a:bodyPr/>
          <a:lstStyle/>
          <a:p>
            <a:pPr marL="271463" indent="-271463">
              <a:tabLst>
                <a:tab pos="361950" algn="l"/>
              </a:tabLst>
            </a:pPr>
            <a:r>
              <a:rPr lang="en-GB" b="1" dirty="0"/>
              <a:t>Stage 1 </a:t>
            </a:r>
            <a:r>
              <a:rPr lang="en-GB" dirty="0"/>
              <a:t>– To review SHLAA methodologies across Greater Nottingham, to ensure robustness and consistency</a:t>
            </a:r>
          </a:p>
          <a:p>
            <a:pPr indent="0">
              <a:buNone/>
              <a:tabLst>
                <a:tab pos="361950" algn="l"/>
              </a:tabLst>
            </a:pPr>
            <a:endParaRPr lang="en-GB" dirty="0"/>
          </a:p>
          <a:p>
            <a:pPr marL="271463" indent="-271463">
              <a:tabLst>
                <a:tab pos="361950" algn="l"/>
              </a:tabLst>
            </a:pPr>
            <a:r>
              <a:rPr lang="en-GB" b="1" dirty="0"/>
              <a:t>Stage 2 </a:t>
            </a:r>
            <a:r>
              <a:rPr lang="en-GB" dirty="0"/>
              <a:t>– As a result of recommendations from Stage 1, consider what the potential uplifts in housing capacity across the Main Built-Up Area might be</a:t>
            </a:r>
          </a:p>
        </p:txBody>
      </p:sp>
      <p:sp>
        <p:nvSpPr>
          <p:cNvPr id="3" name="Title 2">
            <a:extLst>
              <a:ext uri="{FF2B5EF4-FFF2-40B4-BE49-F238E27FC236}">
                <a16:creationId xmlns:a16="http://schemas.microsoft.com/office/drawing/2014/main" xmlns="" id="{DDFE25E8-12AE-4E51-9CF5-81CC8202F791}"/>
              </a:ext>
            </a:extLst>
          </p:cNvPr>
          <p:cNvSpPr>
            <a:spLocks noGrp="1"/>
          </p:cNvSpPr>
          <p:nvPr>
            <p:ph type="title"/>
          </p:nvPr>
        </p:nvSpPr>
        <p:spPr/>
        <p:txBody>
          <a:bodyPr/>
          <a:lstStyle/>
          <a:p>
            <a:r>
              <a:rPr lang="en-GB" dirty="0"/>
              <a:t>Purpose of the review</a:t>
            </a:r>
          </a:p>
        </p:txBody>
      </p:sp>
      <p:sp>
        <p:nvSpPr>
          <p:cNvPr id="4" name="Text Placeholder 3">
            <a:extLst>
              <a:ext uri="{FF2B5EF4-FFF2-40B4-BE49-F238E27FC236}">
                <a16:creationId xmlns:a16="http://schemas.microsoft.com/office/drawing/2014/main" xmlns="" id="{EA2841ED-9203-4949-BBEA-EC49480E3D54}"/>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1967269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65B4318-70C2-45A0-A3DC-49A3034B39DF}"/>
              </a:ext>
            </a:extLst>
          </p:cNvPr>
          <p:cNvSpPr>
            <a:spLocks noGrp="1"/>
          </p:cNvSpPr>
          <p:nvPr>
            <p:ph sz="quarter" idx="10"/>
          </p:nvPr>
        </p:nvSpPr>
        <p:spPr>
          <a:xfrm>
            <a:off x="397595" y="1497204"/>
            <a:ext cx="8255517" cy="4403082"/>
          </a:xfrm>
        </p:spPr>
        <p:txBody>
          <a:bodyPr/>
          <a:lstStyle/>
          <a:p>
            <a:pPr marL="171450" indent="-171450"/>
            <a:r>
              <a:rPr lang="en-GB" dirty="0"/>
              <a:t>Broxtowe, Erewash, Gedling, Nottingham City and Rushcliffe</a:t>
            </a:r>
          </a:p>
          <a:p>
            <a:pPr marL="171450" indent="-171450"/>
            <a:r>
              <a:rPr lang="en-GB" dirty="0"/>
              <a:t>We’re a critical friend</a:t>
            </a:r>
          </a:p>
          <a:p>
            <a:pPr marL="171450" indent="-171450"/>
            <a:r>
              <a:rPr lang="en-GB" dirty="0"/>
              <a:t>Our work makes recommendations, but local context is crucial</a:t>
            </a:r>
          </a:p>
          <a:p>
            <a:pPr marL="171450" indent="-171450"/>
            <a:r>
              <a:rPr lang="en-GB" dirty="0"/>
              <a:t>Part of an ongoing process – we’re doing this at a point in time</a:t>
            </a:r>
          </a:p>
          <a:p>
            <a:pPr marL="171450" indent="-171450"/>
            <a:r>
              <a:rPr lang="en-GB" dirty="0"/>
              <a:t>Not necessarily any right and wrong approaches – existing assumptions being made for a good reason</a:t>
            </a:r>
          </a:p>
          <a:p>
            <a:pPr marL="171450" indent="-171450"/>
            <a:r>
              <a:rPr lang="en-GB" dirty="0"/>
              <a:t>But equally, acknowledged need for greater consistency and desire to maximise capacity within the Main Built-Up Area</a:t>
            </a:r>
          </a:p>
        </p:txBody>
      </p:sp>
      <p:sp>
        <p:nvSpPr>
          <p:cNvPr id="3" name="Title 2">
            <a:extLst>
              <a:ext uri="{FF2B5EF4-FFF2-40B4-BE49-F238E27FC236}">
                <a16:creationId xmlns:a16="http://schemas.microsoft.com/office/drawing/2014/main" xmlns="" id="{C820306D-808F-4119-AF75-9C56A3BF1A1C}"/>
              </a:ext>
            </a:extLst>
          </p:cNvPr>
          <p:cNvSpPr>
            <a:spLocks noGrp="1"/>
          </p:cNvSpPr>
          <p:nvPr>
            <p:ph type="title"/>
          </p:nvPr>
        </p:nvSpPr>
        <p:spPr/>
        <p:txBody>
          <a:bodyPr/>
          <a:lstStyle/>
          <a:p>
            <a:r>
              <a:rPr lang="en-GB" dirty="0"/>
              <a:t>Scope of the review</a:t>
            </a:r>
          </a:p>
        </p:txBody>
      </p:sp>
      <p:sp>
        <p:nvSpPr>
          <p:cNvPr id="4" name="Text Placeholder 3">
            <a:extLst>
              <a:ext uri="{FF2B5EF4-FFF2-40B4-BE49-F238E27FC236}">
                <a16:creationId xmlns:a16="http://schemas.microsoft.com/office/drawing/2014/main" xmlns="" id="{BEB1F38B-AA70-462D-A9B9-EE7A056752EA}"/>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9548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65B4318-70C2-45A0-A3DC-49A3034B39DF}"/>
              </a:ext>
            </a:extLst>
          </p:cNvPr>
          <p:cNvSpPr>
            <a:spLocks noGrp="1"/>
          </p:cNvSpPr>
          <p:nvPr>
            <p:ph sz="quarter" idx="10"/>
          </p:nvPr>
        </p:nvSpPr>
        <p:spPr/>
        <p:txBody>
          <a:bodyPr/>
          <a:lstStyle/>
          <a:p>
            <a:pPr marL="171450" indent="-171450"/>
            <a:r>
              <a:rPr lang="en-GB" dirty="0"/>
              <a:t>Evidence-led process to support identification of land for development – NPPF paragraph 67</a:t>
            </a:r>
          </a:p>
          <a:p>
            <a:pPr marL="171450" indent="-171450"/>
            <a:r>
              <a:rPr lang="en-GB" dirty="0"/>
              <a:t>Further detail in Planning Practice Guidance</a:t>
            </a:r>
          </a:p>
          <a:p>
            <a:pPr marL="171450" indent="-171450"/>
            <a:r>
              <a:rPr lang="en-GB" dirty="0"/>
              <a:t>Not just specific sites – also other allowances, such as windfall</a:t>
            </a:r>
          </a:p>
        </p:txBody>
      </p:sp>
      <p:sp>
        <p:nvSpPr>
          <p:cNvPr id="3" name="Title 2">
            <a:extLst>
              <a:ext uri="{FF2B5EF4-FFF2-40B4-BE49-F238E27FC236}">
                <a16:creationId xmlns:a16="http://schemas.microsoft.com/office/drawing/2014/main" xmlns="" id="{C820306D-808F-4119-AF75-9C56A3BF1A1C}"/>
              </a:ext>
            </a:extLst>
          </p:cNvPr>
          <p:cNvSpPr>
            <a:spLocks noGrp="1"/>
          </p:cNvSpPr>
          <p:nvPr>
            <p:ph type="title"/>
          </p:nvPr>
        </p:nvSpPr>
        <p:spPr/>
        <p:txBody>
          <a:bodyPr/>
          <a:lstStyle/>
          <a:p>
            <a:r>
              <a:rPr lang="en-GB" dirty="0"/>
              <a:t>The SHLAA process</a:t>
            </a:r>
          </a:p>
        </p:txBody>
      </p:sp>
      <p:sp>
        <p:nvSpPr>
          <p:cNvPr id="4" name="Text Placeholder 3">
            <a:extLst>
              <a:ext uri="{FF2B5EF4-FFF2-40B4-BE49-F238E27FC236}">
                <a16:creationId xmlns:a16="http://schemas.microsoft.com/office/drawing/2014/main" xmlns="" id="{BEB1F38B-AA70-462D-A9B9-EE7A056752EA}"/>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4037060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D1DC8D09-CFA0-42A6-BFD6-903F508E6C0A}"/>
              </a:ext>
            </a:extLst>
          </p:cNvPr>
          <p:cNvSpPr>
            <a:spLocks noGrp="1"/>
          </p:cNvSpPr>
          <p:nvPr>
            <p:ph sz="quarter" idx="10"/>
          </p:nvPr>
        </p:nvSpPr>
        <p:spPr/>
        <p:txBody>
          <a:bodyPr/>
          <a:lstStyle/>
          <a:p>
            <a:r>
              <a:rPr lang="en-GB" dirty="0"/>
              <a:t>Reviewed all published documents</a:t>
            </a:r>
          </a:p>
          <a:p>
            <a:r>
              <a:rPr lang="en-GB" dirty="0"/>
              <a:t>Considered against our best practice experience</a:t>
            </a:r>
          </a:p>
          <a:p>
            <a:pPr marL="271463" indent="-271463"/>
            <a:r>
              <a:rPr lang="en-GB" dirty="0"/>
              <a:t>Explored processes and consistency further through officer workshop</a:t>
            </a:r>
          </a:p>
          <a:p>
            <a:r>
              <a:rPr lang="en-GB" dirty="0"/>
              <a:t>Five authorities provided current housing land supply figures</a:t>
            </a:r>
          </a:p>
          <a:p>
            <a:r>
              <a:rPr lang="en-GB" dirty="0"/>
              <a:t>Mindful of timing vs. P2LP examinations</a:t>
            </a:r>
          </a:p>
        </p:txBody>
      </p:sp>
      <p:sp>
        <p:nvSpPr>
          <p:cNvPr id="3" name="Title 2">
            <a:extLst>
              <a:ext uri="{FF2B5EF4-FFF2-40B4-BE49-F238E27FC236}">
                <a16:creationId xmlns:a16="http://schemas.microsoft.com/office/drawing/2014/main" xmlns="" id="{C9B852E3-1BEE-4E06-ADD1-D37BCD2C578B}"/>
              </a:ext>
            </a:extLst>
          </p:cNvPr>
          <p:cNvSpPr>
            <a:spLocks noGrp="1"/>
          </p:cNvSpPr>
          <p:nvPr>
            <p:ph type="title"/>
          </p:nvPr>
        </p:nvSpPr>
        <p:spPr/>
        <p:txBody>
          <a:bodyPr/>
          <a:lstStyle/>
          <a:p>
            <a:r>
              <a:rPr lang="en-GB" dirty="0"/>
              <a:t>What we’ve done</a:t>
            </a:r>
          </a:p>
        </p:txBody>
      </p:sp>
      <p:sp>
        <p:nvSpPr>
          <p:cNvPr id="4" name="Text Placeholder 3">
            <a:extLst>
              <a:ext uri="{FF2B5EF4-FFF2-40B4-BE49-F238E27FC236}">
                <a16:creationId xmlns:a16="http://schemas.microsoft.com/office/drawing/2014/main" xmlns="" id="{834FC648-1648-489A-8367-A9F26329B043}"/>
              </a:ext>
            </a:extLst>
          </p:cNvPr>
          <p:cNvSpPr>
            <a:spLocks noGrp="1"/>
          </p:cNvSpPr>
          <p:nvPr>
            <p:ph type="body" sz="quarter" idx="33"/>
          </p:nvPr>
        </p:nvSpPr>
        <p:spPr/>
        <p:txBody>
          <a:bodyPr/>
          <a:lstStyle/>
          <a:p>
            <a:endParaRPr lang="en-GB" dirty="0"/>
          </a:p>
        </p:txBody>
      </p:sp>
    </p:spTree>
    <p:extLst>
      <p:ext uri="{BB962C8B-B14F-4D97-AF65-F5344CB8AC3E}">
        <p14:creationId xmlns:p14="http://schemas.microsoft.com/office/powerpoint/2010/main" val="88874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E1E6BDA-1973-4D3E-81E1-71C701117D7B}"/>
              </a:ext>
            </a:extLst>
          </p:cNvPr>
          <p:cNvSpPr>
            <a:spLocks noGrp="1"/>
          </p:cNvSpPr>
          <p:nvPr>
            <p:ph sz="quarter" idx="10"/>
          </p:nvPr>
        </p:nvSpPr>
        <p:spPr/>
        <p:txBody>
          <a:bodyPr/>
          <a:lstStyle/>
          <a:p>
            <a:r>
              <a:rPr lang="en-GB" dirty="0"/>
              <a:t>SHLAA methodology best practice appraisal</a:t>
            </a:r>
          </a:p>
          <a:p>
            <a:r>
              <a:rPr lang="en-GB" dirty="0"/>
              <a:t>SHLAA methodology consistency across Greater Nottingham</a:t>
            </a:r>
          </a:p>
          <a:p>
            <a:r>
              <a:rPr lang="en-GB" dirty="0"/>
              <a:t>Other allowances (Windfall and Non-implementation)</a:t>
            </a:r>
          </a:p>
          <a:p>
            <a:r>
              <a:rPr lang="en-GB" dirty="0"/>
              <a:t>Methodology recommendations</a:t>
            </a:r>
          </a:p>
          <a:p>
            <a:r>
              <a:rPr lang="en-GB" dirty="0"/>
              <a:t>Potential updated urban capacity for five authorities</a:t>
            </a:r>
          </a:p>
        </p:txBody>
      </p:sp>
      <p:sp>
        <p:nvSpPr>
          <p:cNvPr id="3" name="Title 2">
            <a:extLst>
              <a:ext uri="{FF2B5EF4-FFF2-40B4-BE49-F238E27FC236}">
                <a16:creationId xmlns:a16="http://schemas.microsoft.com/office/drawing/2014/main" xmlns="" id="{C211195D-6669-4943-AEE9-B7A52C1C4178}"/>
              </a:ext>
            </a:extLst>
          </p:cNvPr>
          <p:cNvSpPr>
            <a:spLocks noGrp="1"/>
          </p:cNvSpPr>
          <p:nvPr>
            <p:ph type="title"/>
          </p:nvPr>
        </p:nvSpPr>
        <p:spPr/>
        <p:txBody>
          <a:bodyPr/>
          <a:lstStyle/>
          <a:p>
            <a:r>
              <a:rPr lang="en-GB" dirty="0"/>
              <a:t>Scope of output</a:t>
            </a:r>
          </a:p>
        </p:txBody>
      </p:sp>
      <p:sp>
        <p:nvSpPr>
          <p:cNvPr id="4" name="Text Placeholder 3">
            <a:extLst>
              <a:ext uri="{FF2B5EF4-FFF2-40B4-BE49-F238E27FC236}">
                <a16:creationId xmlns:a16="http://schemas.microsoft.com/office/drawing/2014/main" xmlns="" id="{D8E32EB7-A12F-4259-8A56-B7DDBA4CC94F}"/>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3964292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1476977-AD1A-44D1-889C-6E96CDFF3E6C}"/>
              </a:ext>
            </a:extLst>
          </p:cNvPr>
          <p:cNvSpPr>
            <a:spLocks noGrp="1"/>
          </p:cNvSpPr>
          <p:nvPr>
            <p:ph sz="quarter" idx="10"/>
          </p:nvPr>
        </p:nvSpPr>
        <p:spPr>
          <a:xfrm>
            <a:off x="396000" y="1811941"/>
            <a:ext cx="8255517" cy="4007958"/>
          </a:xfrm>
        </p:spPr>
        <p:txBody>
          <a:bodyPr/>
          <a:lstStyle/>
          <a:p>
            <a:pPr marL="271463" indent="-271463"/>
            <a:r>
              <a:rPr lang="en-GB" dirty="0"/>
              <a:t>Processes followed are generally robust</a:t>
            </a:r>
          </a:p>
          <a:p>
            <a:pPr marL="271463" indent="-271463"/>
            <a:r>
              <a:rPr lang="en-GB" dirty="0"/>
              <a:t>Clear understanding of the requirements of national policy</a:t>
            </a:r>
          </a:p>
          <a:p>
            <a:pPr marL="271463" indent="-271463"/>
            <a:r>
              <a:rPr lang="en-GB" dirty="0"/>
              <a:t>Broadly, approaches also reflect national guidance</a:t>
            </a:r>
          </a:p>
          <a:p>
            <a:pPr marL="271463" indent="-271463"/>
            <a:r>
              <a:rPr lang="en-GB" dirty="0"/>
              <a:t>Approaches endorsed through examinations (Although this doesn’t always help with consistency)</a:t>
            </a:r>
          </a:p>
          <a:p>
            <a:endParaRPr lang="en-GB" dirty="0"/>
          </a:p>
          <a:p>
            <a:endParaRPr lang="en-GB" dirty="0"/>
          </a:p>
        </p:txBody>
      </p:sp>
      <p:sp>
        <p:nvSpPr>
          <p:cNvPr id="3" name="Title 2">
            <a:extLst>
              <a:ext uri="{FF2B5EF4-FFF2-40B4-BE49-F238E27FC236}">
                <a16:creationId xmlns:a16="http://schemas.microsoft.com/office/drawing/2014/main" xmlns="" id="{A1E3EB83-47D2-4658-A092-D7C11945A47E}"/>
              </a:ext>
            </a:extLst>
          </p:cNvPr>
          <p:cNvSpPr>
            <a:spLocks noGrp="1"/>
          </p:cNvSpPr>
          <p:nvPr>
            <p:ph type="title"/>
          </p:nvPr>
        </p:nvSpPr>
        <p:spPr/>
        <p:txBody>
          <a:bodyPr/>
          <a:lstStyle/>
          <a:p>
            <a:r>
              <a:rPr lang="en-GB" dirty="0"/>
              <a:t>Key findings</a:t>
            </a:r>
          </a:p>
        </p:txBody>
      </p:sp>
      <p:sp>
        <p:nvSpPr>
          <p:cNvPr id="4" name="Text Placeholder 3">
            <a:extLst>
              <a:ext uri="{FF2B5EF4-FFF2-40B4-BE49-F238E27FC236}">
                <a16:creationId xmlns:a16="http://schemas.microsoft.com/office/drawing/2014/main" xmlns="" id="{5A03CE44-D462-4673-8690-1676832C6719}"/>
              </a:ext>
            </a:extLst>
          </p:cNvPr>
          <p:cNvSpPr>
            <a:spLocks noGrp="1"/>
          </p:cNvSpPr>
          <p:nvPr>
            <p:ph type="body" sz="quarter" idx="33"/>
          </p:nvPr>
        </p:nvSpPr>
        <p:spPr/>
        <p:txBody>
          <a:bodyPr/>
          <a:lstStyle/>
          <a:p>
            <a:endParaRPr lang="en-GB"/>
          </a:p>
        </p:txBody>
      </p:sp>
    </p:spTree>
    <p:extLst>
      <p:ext uri="{BB962C8B-B14F-4D97-AF65-F5344CB8AC3E}">
        <p14:creationId xmlns:p14="http://schemas.microsoft.com/office/powerpoint/2010/main" val="2491938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1476977-AD1A-44D1-889C-6E96CDFF3E6C}"/>
              </a:ext>
            </a:extLst>
          </p:cNvPr>
          <p:cNvSpPr>
            <a:spLocks noGrp="1"/>
          </p:cNvSpPr>
          <p:nvPr>
            <p:ph sz="quarter" idx="10"/>
          </p:nvPr>
        </p:nvSpPr>
        <p:spPr/>
        <p:txBody>
          <a:bodyPr/>
          <a:lstStyle/>
          <a:p>
            <a:endParaRPr lang="en-GB" dirty="0"/>
          </a:p>
          <a:p>
            <a:endParaRPr lang="en-GB" dirty="0"/>
          </a:p>
        </p:txBody>
      </p:sp>
      <p:sp>
        <p:nvSpPr>
          <p:cNvPr id="3" name="Title 2">
            <a:extLst>
              <a:ext uri="{FF2B5EF4-FFF2-40B4-BE49-F238E27FC236}">
                <a16:creationId xmlns:a16="http://schemas.microsoft.com/office/drawing/2014/main" xmlns="" id="{A1E3EB83-47D2-4658-A092-D7C11945A47E}"/>
              </a:ext>
            </a:extLst>
          </p:cNvPr>
          <p:cNvSpPr>
            <a:spLocks noGrp="1"/>
          </p:cNvSpPr>
          <p:nvPr>
            <p:ph type="title"/>
          </p:nvPr>
        </p:nvSpPr>
        <p:spPr/>
        <p:txBody>
          <a:bodyPr/>
          <a:lstStyle/>
          <a:p>
            <a:r>
              <a:rPr lang="en-GB" dirty="0"/>
              <a:t>Key findings</a:t>
            </a:r>
          </a:p>
        </p:txBody>
      </p:sp>
      <p:sp>
        <p:nvSpPr>
          <p:cNvPr id="4" name="Text Placeholder 3">
            <a:extLst>
              <a:ext uri="{FF2B5EF4-FFF2-40B4-BE49-F238E27FC236}">
                <a16:creationId xmlns:a16="http://schemas.microsoft.com/office/drawing/2014/main" xmlns="" id="{5A03CE44-D462-4673-8690-1676832C6719}"/>
              </a:ext>
            </a:extLst>
          </p:cNvPr>
          <p:cNvSpPr>
            <a:spLocks noGrp="1"/>
          </p:cNvSpPr>
          <p:nvPr>
            <p:ph type="body" sz="quarter" idx="33"/>
          </p:nvPr>
        </p:nvSpPr>
        <p:spPr/>
        <p:txBody>
          <a:bodyPr/>
          <a:lstStyle/>
          <a:p>
            <a:endParaRPr lang="en-GB"/>
          </a:p>
        </p:txBody>
      </p:sp>
      <p:sp>
        <p:nvSpPr>
          <p:cNvPr id="5" name="Content Placeholder 1">
            <a:extLst>
              <a:ext uri="{FF2B5EF4-FFF2-40B4-BE49-F238E27FC236}">
                <a16:creationId xmlns:a16="http://schemas.microsoft.com/office/drawing/2014/main" xmlns="" id="{32E86380-D1DB-40AA-A0F7-C3743C72EA72}"/>
              </a:ext>
            </a:extLst>
          </p:cNvPr>
          <p:cNvSpPr txBox="1">
            <a:spLocks/>
          </p:cNvSpPr>
          <p:nvPr/>
        </p:nvSpPr>
        <p:spPr>
          <a:xfrm>
            <a:off x="396000" y="1813616"/>
            <a:ext cx="8255517" cy="4007958"/>
          </a:xfrm>
          <a:prstGeom prst="rect">
            <a:avLst/>
          </a:prstGeom>
        </p:spPr>
        <p:txBody>
          <a:bodyPr lIns="0" tIns="0" rIns="0" bIns="0">
            <a:noAutofit/>
          </a:bodyPr>
          <a:lstStyle>
            <a:lvl1pPr marL="0" indent="-236969" algn="l" defTabSz="1197317" rtl="0" eaLnBrk="1" latinLnBrk="0" hangingPunct="1">
              <a:lnSpc>
                <a:spcPts val="2600"/>
              </a:lnSpc>
              <a:spcBef>
                <a:spcPts val="1200"/>
              </a:spcBef>
              <a:buClr>
                <a:schemeClr val="accent2"/>
              </a:buClr>
              <a:buFont typeface="Arial" pitchFamily="34" charset="0"/>
              <a:buChar char="•"/>
              <a:defRPr sz="2400" kern="1200">
                <a:solidFill>
                  <a:schemeClr val="tx1"/>
                </a:solidFill>
                <a:latin typeface="Times New Roman"/>
                <a:ea typeface="+mn-ea"/>
                <a:cs typeface="Times New Roman"/>
              </a:defRPr>
            </a:lvl1pPr>
            <a:lvl2pPr marL="473937" indent="-236969" algn="l" defTabSz="1197317" rtl="0" eaLnBrk="1" latinLnBrk="0" hangingPunct="1">
              <a:lnSpc>
                <a:spcPts val="2600"/>
              </a:lnSpc>
              <a:spcBef>
                <a:spcPts val="288"/>
              </a:spcBef>
              <a:buClr>
                <a:schemeClr val="accent2"/>
              </a:buClr>
              <a:buFont typeface="Lucida Grande"/>
              <a:buChar char="-"/>
              <a:defRPr sz="2400" kern="1200">
                <a:solidFill>
                  <a:schemeClr val="tx1"/>
                </a:solidFill>
                <a:latin typeface="Times New Roman"/>
                <a:ea typeface="+mn-ea"/>
                <a:cs typeface="Times New Roman"/>
              </a:defRPr>
            </a:lvl2pPr>
            <a:lvl3pPr marL="710906" indent="-236969" algn="l" defTabSz="1197317" rtl="0" eaLnBrk="1" latinLnBrk="0" hangingPunct="1">
              <a:lnSpc>
                <a:spcPts val="2200"/>
              </a:lnSpc>
              <a:spcBef>
                <a:spcPts val="261"/>
              </a:spcBef>
              <a:buClr>
                <a:schemeClr val="accent2"/>
              </a:buClr>
              <a:buFont typeface="Lucida Grande"/>
              <a:buChar char="-"/>
              <a:defRPr sz="2200" kern="1200">
                <a:solidFill>
                  <a:schemeClr val="tx1"/>
                </a:solidFill>
                <a:latin typeface="Times New Roman"/>
                <a:ea typeface="+mn-ea"/>
                <a:cs typeface="Times New Roman"/>
              </a:defRPr>
            </a:lvl3pPr>
            <a:lvl4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4pPr>
            <a:lvl5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r>
              <a:rPr lang="en-GB" dirty="0"/>
              <a:t>Opportunity to improve consistency by setting out prescribed approaches in public documents</a:t>
            </a:r>
          </a:p>
          <a:p>
            <a:r>
              <a:rPr lang="en-GB" dirty="0"/>
              <a:t>Achievability/viability issues not always covered thoroughly</a:t>
            </a:r>
          </a:p>
          <a:p>
            <a:r>
              <a:rPr lang="en-GB" dirty="0"/>
              <a:t>Density varies from 20 to 35dph, which may be relatively low</a:t>
            </a:r>
          </a:p>
          <a:p>
            <a:pPr marL="271463" indent="-271463"/>
            <a:r>
              <a:rPr lang="en-GB" dirty="0"/>
              <a:t>Detailed approaches for numbers of developers, ownership, build-out rates and lead in times for some authorities – but absent for others</a:t>
            </a:r>
          </a:p>
          <a:p>
            <a:pPr marL="271463" indent="-271463"/>
            <a:r>
              <a:rPr lang="en-GB" dirty="0"/>
              <a:t>Notable variations in windfall assumptions</a:t>
            </a:r>
          </a:p>
          <a:p>
            <a:endParaRPr lang="en-GB" dirty="0"/>
          </a:p>
          <a:p>
            <a:endParaRPr lang="en-GB" dirty="0"/>
          </a:p>
        </p:txBody>
      </p:sp>
    </p:spTree>
    <p:extLst>
      <p:ext uri="{BB962C8B-B14F-4D97-AF65-F5344CB8AC3E}">
        <p14:creationId xmlns:p14="http://schemas.microsoft.com/office/powerpoint/2010/main" val="1089874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1476977-AD1A-44D1-889C-6E96CDFF3E6C}"/>
              </a:ext>
            </a:extLst>
          </p:cNvPr>
          <p:cNvSpPr>
            <a:spLocks noGrp="1"/>
          </p:cNvSpPr>
          <p:nvPr>
            <p:ph sz="quarter" idx="10"/>
          </p:nvPr>
        </p:nvSpPr>
        <p:spPr/>
        <p:txBody>
          <a:bodyPr/>
          <a:lstStyle/>
          <a:p>
            <a:endParaRPr lang="en-GB" dirty="0"/>
          </a:p>
          <a:p>
            <a:endParaRPr lang="en-GB" dirty="0"/>
          </a:p>
        </p:txBody>
      </p:sp>
      <p:sp>
        <p:nvSpPr>
          <p:cNvPr id="3" name="Title 2">
            <a:extLst>
              <a:ext uri="{FF2B5EF4-FFF2-40B4-BE49-F238E27FC236}">
                <a16:creationId xmlns:a16="http://schemas.microsoft.com/office/drawing/2014/main" xmlns="" id="{A1E3EB83-47D2-4658-A092-D7C11945A47E}"/>
              </a:ext>
            </a:extLst>
          </p:cNvPr>
          <p:cNvSpPr>
            <a:spLocks noGrp="1"/>
          </p:cNvSpPr>
          <p:nvPr>
            <p:ph type="title"/>
          </p:nvPr>
        </p:nvSpPr>
        <p:spPr/>
        <p:txBody>
          <a:bodyPr/>
          <a:lstStyle/>
          <a:p>
            <a:r>
              <a:rPr lang="en-GB" dirty="0"/>
              <a:t>Recommendations</a:t>
            </a:r>
          </a:p>
        </p:txBody>
      </p:sp>
      <p:sp>
        <p:nvSpPr>
          <p:cNvPr id="4" name="Text Placeholder 3">
            <a:extLst>
              <a:ext uri="{FF2B5EF4-FFF2-40B4-BE49-F238E27FC236}">
                <a16:creationId xmlns:a16="http://schemas.microsoft.com/office/drawing/2014/main" xmlns="" id="{5A03CE44-D462-4673-8690-1676832C6719}"/>
              </a:ext>
            </a:extLst>
          </p:cNvPr>
          <p:cNvSpPr>
            <a:spLocks noGrp="1"/>
          </p:cNvSpPr>
          <p:nvPr>
            <p:ph type="body" sz="quarter" idx="33"/>
          </p:nvPr>
        </p:nvSpPr>
        <p:spPr/>
        <p:txBody>
          <a:bodyPr/>
          <a:lstStyle/>
          <a:p>
            <a:endParaRPr lang="en-GB"/>
          </a:p>
        </p:txBody>
      </p:sp>
      <p:sp>
        <p:nvSpPr>
          <p:cNvPr id="5" name="Content Placeholder 1">
            <a:extLst>
              <a:ext uri="{FF2B5EF4-FFF2-40B4-BE49-F238E27FC236}">
                <a16:creationId xmlns:a16="http://schemas.microsoft.com/office/drawing/2014/main" xmlns="" id="{1D35E11A-E681-467E-8D8C-8703599ADAC0}"/>
              </a:ext>
            </a:extLst>
          </p:cNvPr>
          <p:cNvSpPr txBox="1">
            <a:spLocks/>
          </p:cNvSpPr>
          <p:nvPr/>
        </p:nvSpPr>
        <p:spPr>
          <a:xfrm>
            <a:off x="490888" y="1892328"/>
            <a:ext cx="8255517" cy="4007958"/>
          </a:xfrm>
          <a:prstGeom prst="rect">
            <a:avLst/>
          </a:prstGeom>
        </p:spPr>
        <p:txBody>
          <a:bodyPr lIns="0" tIns="0" rIns="0" bIns="0">
            <a:noAutofit/>
          </a:bodyPr>
          <a:lstStyle>
            <a:lvl1pPr marL="0" indent="-236969" algn="l" defTabSz="1197317" rtl="0" eaLnBrk="1" latinLnBrk="0" hangingPunct="1">
              <a:lnSpc>
                <a:spcPts val="2600"/>
              </a:lnSpc>
              <a:spcBef>
                <a:spcPts val="1200"/>
              </a:spcBef>
              <a:buClr>
                <a:schemeClr val="accent2"/>
              </a:buClr>
              <a:buFont typeface="Arial" pitchFamily="34" charset="0"/>
              <a:buChar char="•"/>
              <a:defRPr sz="2400" kern="1200">
                <a:solidFill>
                  <a:schemeClr val="tx1"/>
                </a:solidFill>
                <a:latin typeface="Times New Roman"/>
                <a:ea typeface="+mn-ea"/>
                <a:cs typeface="Times New Roman"/>
              </a:defRPr>
            </a:lvl1pPr>
            <a:lvl2pPr marL="473937" indent="-236969" algn="l" defTabSz="1197317" rtl="0" eaLnBrk="1" latinLnBrk="0" hangingPunct="1">
              <a:lnSpc>
                <a:spcPts val="2600"/>
              </a:lnSpc>
              <a:spcBef>
                <a:spcPts val="288"/>
              </a:spcBef>
              <a:buClr>
                <a:schemeClr val="accent2"/>
              </a:buClr>
              <a:buFont typeface="Lucida Grande"/>
              <a:buChar char="-"/>
              <a:defRPr sz="2400" kern="1200">
                <a:solidFill>
                  <a:schemeClr val="tx1"/>
                </a:solidFill>
                <a:latin typeface="Times New Roman"/>
                <a:ea typeface="+mn-ea"/>
                <a:cs typeface="Times New Roman"/>
              </a:defRPr>
            </a:lvl2pPr>
            <a:lvl3pPr marL="710906" indent="-236969" algn="l" defTabSz="1197317" rtl="0" eaLnBrk="1" latinLnBrk="0" hangingPunct="1">
              <a:lnSpc>
                <a:spcPts val="2200"/>
              </a:lnSpc>
              <a:spcBef>
                <a:spcPts val="261"/>
              </a:spcBef>
              <a:buClr>
                <a:schemeClr val="accent2"/>
              </a:buClr>
              <a:buFont typeface="Lucida Grande"/>
              <a:buChar char="-"/>
              <a:defRPr sz="2200" kern="1200">
                <a:solidFill>
                  <a:schemeClr val="tx1"/>
                </a:solidFill>
                <a:latin typeface="Times New Roman"/>
                <a:ea typeface="+mn-ea"/>
                <a:cs typeface="Times New Roman"/>
              </a:defRPr>
            </a:lvl3pPr>
            <a:lvl4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4pPr>
            <a:lvl5pPr marL="721766" indent="-234945" algn="l" defTabSz="1197317" rtl="0" eaLnBrk="1" latinLnBrk="0" hangingPunct="1">
              <a:lnSpc>
                <a:spcPts val="2200"/>
              </a:lnSpc>
              <a:spcBef>
                <a:spcPts val="261"/>
              </a:spcBef>
              <a:buClr>
                <a:schemeClr val="accent2"/>
              </a:buClr>
              <a:buFont typeface="Lucida Grande"/>
              <a:buChar char="-"/>
              <a:tabLst/>
              <a:defRPr sz="2200" kern="1200">
                <a:solidFill>
                  <a:schemeClr val="tx1"/>
                </a:solidFill>
                <a:latin typeface="Times New Roman"/>
                <a:ea typeface="+mn-ea"/>
                <a:cs typeface="Times New Roman"/>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marL="271463" indent="-271463"/>
            <a:r>
              <a:rPr lang="en-GB" dirty="0"/>
              <a:t>The authorities are more similar than they are different – some standardisation should be possible, but still need to reflect local circumstances </a:t>
            </a:r>
          </a:p>
          <a:p>
            <a:pPr marL="271463" indent="-271463"/>
            <a:r>
              <a:rPr lang="en-GB" dirty="0"/>
              <a:t>30 recommendations in total</a:t>
            </a:r>
          </a:p>
          <a:p>
            <a:pPr marL="816837" lvl="1" indent="-342900"/>
            <a:r>
              <a:rPr lang="en-GB" dirty="0"/>
              <a:t>Approx half cover all authorities, half are specific to individual authorities</a:t>
            </a:r>
          </a:p>
          <a:p>
            <a:pPr marL="816837" lvl="1" indent="-342900"/>
            <a:r>
              <a:rPr lang="en-GB" dirty="0"/>
              <a:t>Some could inform SHLAAs this year, others will be for the future</a:t>
            </a:r>
          </a:p>
          <a:p>
            <a:pPr marL="816837" lvl="1" indent="-342900"/>
            <a:r>
              <a:rPr lang="en-GB" dirty="0"/>
              <a:t>Some are about methodology only, some would impact housing capacity across the MBUA</a:t>
            </a:r>
          </a:p>
          <a:p>
            <a:pPr indent="0">
              <a:buNone/>
            </a:pPr>
            <a:endParaRPr lang="en-GB" dirty="0"/>
          </a:p>
        </p:txBody>
      </p:sp>
    </p:spTree>
    <p:extLst>
      <p:ext uri="{BB962C8B-B14F-4D97-AF65-F5344CB8AC3E}">
        <p14:creationId xmlns:p14="http://schemas.microsoft.com/office/powerpoint/2010/main" val="398502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rup standard theme test">
  <a:themeElements>
    <a:clrScheme name="arup standard theme test">
      <a:dk1>
        <a:srgbClr val="000000"/>
      </a:dk1>
      <a:lt1>
        <a:srgbClr val="FFFFFF"/>
      </a:lt1>
      <a:dk2>
        <a:srgbClr val="D2D2D2"/>
      </a:dk2>
      <a:lt2>
        <a:srgbClr val="828282"/>
      </a:lt2>
      <a:accent1>
        <a:srgbClr val="D22D7D"/>
      </a:accent1>
      <a:accent2>
        <a:srgbClr val="28AAE1"/>
      </a:accent2>
      <a:accent3>
        <a:srgbClr val="F05023"/>
      </a:accent3>
      <a:accent4>
        <a:srgbClr val="696EB4"/>
      </a:accent4>
      <a:accent5>
        <a:srgbClr val="FA9B1E"/>
      </a:accent5>
      <a:accent6>
        <a:srgbClr val="28AF73"/>
      </a:accent6>
      <a:hlink>
        <a:srgbClr val="7F7F7F"/>
      </a:hlink>
      <a:folHlink>
        <a:srgbClr val="7F7F7F"/>
      </a:folHlink>
    </a:clrScheme>
    <a:fontScheme name="arup standard theme test">
      <a:majorFont>
        <a:latin typeface="Times New Roman" panose="02020603050405020304"/>
        <a:ea typeface=""/>
        <a:cs typeface=""/>
      </a:majorFont>
      <a:minorFont>
        <a:latin typeface="Times New Roman" panose="02020603050405020304"/>
        <a:ea typeface=""/>
        <a:cs typeface=""/>
      </a:minorFont>
    </a:fontScheme>
    <a:fmtScheme name="arup standard theme tes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rup standard theme test" id="{98EB6D7F-B9FE-47A6-AB51-66E7B6E5A17A}" vid="{64AB668F-5BDA-4BA2-8D5D-D7C60843F7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949</TotalTime>
  <Words>625</Words>
  <Application>Microsoft Office PowerPoint</Application>
  <PresentationFormat>On-screen Show (4:3)</PresentationFormat>
  <Paragraphs>91</Paragraphs>
  <Slides>13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Calibri</vt:lpstr>
      <vt:lpstr>Lucida Grande</vt:lpstr>
      <vt:lpstr>Times New Roman</vt:lpstr>
      <vt:lpstr>arup standard theme test</vt:lpstr>
      <vt:lpstr>Review of Greater Nottingham SHLAAs  Joint Planning Advisory Board 18 June 2019</vt:lpstr>
      <vt:lpstr>Purpose of the review</vt:lpstr>
      <vt:lpstr>Scope of the review</vt:lpstr>
      <vt:lpstr>The SHLAA process</vt:lpstr>
      <vt:lpstr>What we’ve done</vt:lpstr>
      <vt:lpstr>Scope of output</vt:lpstr>
      <vt:lpstr>Key findings</vt:lpstr>
      <vt:lpstr>Key findings</vt:lpstr>
      <vt:lpstr>Recommendations</vt:lpstr>
      <vt:lpstr>Key Recommendations</vt:lpstr>
      <vt:lpstr>Key findings – Housing land supply</vt:lpstr>
      <vt:lpstr>Next steps</vt:lpstr>
      <vt:lpstr>Questions and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Greater Nottingham SHLAAs  Local authority workshop 4 June 2019</dc:title>
  <dc:creator>Rob Webster</dc:creator>
  <cp:lastModifiedBy>Oliver Dove</cp:lastModifiedBy>
  <cp:revision>69</cp:revision>
  <dcterms:created xsi:type="dcterms:W3CDTF">2019-05-30T14:48:47Z</dcterms:created>
  <dcterms:modified xsi:type="dcterms:W3CDTF">2019-06-17T14:04:33Z</dcterms:modified>
</cp:coreProperties>
</file>