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9" r:id="rId4"/>
    <p:sldId id="285" r:id="rId5"/>
    <p:sldId id="288" r:id="rId6"/>
    <p:sldId id="289" r:id="rId7"/>
    <p:sldId id="286" r:id="rId8"/>
    <p:sldId id="287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68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3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8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1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70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3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6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35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96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8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6C1D2-55CA-47F6-984C-889E08F4350A}" type="datetimeFigureOut">
              <a:rPr lang="en-GB" smtClean="0"/>
              <a:t>14/12/2020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E476A-53A4-44BE-8F90-BCE40D4591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0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4648" y="2620323"/>
            <a:ext cx="10332720" cy="1778920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 and Blue Infrastructure Strategy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4" y="157435"/>
            <a:ext cx="4739566" cy="1050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8" y="5807982"/>
            <a:ext cx="8215508" cy="910274"/>
          </a:xfrm>
          <a:prstGeom prst="rect">
            <a:avLst/>
          </a:prstGeom>
        </p:spPr>
      </p:pic>
      <p:pic>
        <p:nvPicPr>
          <p:cNvPr id="10" name="Picture 9" descr="nott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55" y="5904411"/>
            <a:ext cx="997825" cy="81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erbyshire County Council - Improving life for local peo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80" y="6033809"/>
            <a:ext cx="1353223" cy="46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9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Objectives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4996"/>
            <a:ext cx="10515600" cy="3922294"/>
          </a:xfrm>
        </p:spPr>
        <p:txBody>
          <a:bodyPr>
            <a:normAutofit/>
          </a:bodyPr>
          <a:lstStyle/>
          <a:p>
            <a:r>
              <a:rPr lang="en-GB" dirty="0" smtClean="0"/>
              <a:t>Identifies corridors and broad </a:t>
            </a:r>
            <a:r>
              <a:rPr lang="en-GB" dirty="0"/>
              <a:t>areas where </a:t>
            </a:r>
            <a:r>
              <a:rPr lang="en-GB" dirty="0" smtClean="0"/>
              <a:t>GBI will </a:t>
            </a:r>
            <a:r>
              <a:rPr lang="en-GB" dirty="0"/>
              <a:t>be promoted, and where opportunities exist to create and enhance </a:t>
            </a:r>
            <a:r>
              <a:rPr lang="en-GB" dirty="0" smtClean="0"/>
              <a:t>the network </a:t>
            </a:r>
            <a:endParaRPr lang="en-GB" dirty="0"/>
          </a:p>
          <a:p>
            <a:r>
              <a:rPr lang="en-GB" dirty="0" smtClean="0"/>
              <a:t>Inform the selection of strategic development sites, strategic policies and development management policies in subsequent development plans.</a:t>
            </a:r>
          </a:p>
          <a:p>
            <a:r>
              <a:rPr lang="en-US" dirty="0" smtClean="0"/>
              <a:t>Ecological and GBI networks </a:t>
            </a:r>
            <a:r>
              <a:rPr lang="en-US" dirty="0"/>
              <a:t>will be identified separately. </a:t>
            </a:r>
            <a:endParaRPr lang="en-GB" dirty="0" smtClean="0"/>
          </a:p>
          <a:p>
            <a:r>
              <a:rPr lang="en-GB" dirty="0" smtClean="0"/>
              <a:t>Subsequent local </a:t>
            </a:r>
            <a:r>
              <a:rPr lang="en-GB" dirty="0"/>
              <a:t>s</a:t>
            </a:r>
            <a:r>
              <a:rPr lang="en-GB" dirty="0" smtClean="0"/>
              <a:t>trategies should identify neighbourhood assets and local corridors, which complement the Greater Nottingham Strategy. 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076" y="6437340"/>
            <a:ext cx="1889924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04" y="6439989"/>
            <a:ext cx="1886796" cy="418011"/>
          </a:xfrm>
          <a:prstGeom prst="rect">
            <a:avLst/>
          </a:prstGeom>
        </p:spPr>
      </p:pic>
      <p:pic>
        <p:nvPicPr>
          <p:cNvPr id="5" name="Content Placeholder 4" descr="C:\Users\tgenway\AppData\Local\Microsoft\Windows\INetCache\Content.Word\A4_6Cs_GI.ti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16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301655" y="0"/>
            <a:ext cx="2711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GBI Network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387"/>
            <a:ext cx="2849078" cy="9565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Existing Green and Blue Infrastructure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75" y="0"/>
            <a:ext cx="9458426" cy="65474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076" y="6437340"/>
            <a:ext cx="1889924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74271" cy="6766560"/>
          </a:xfrm>
        </p:spPr>
      </p:pic>
      <p:sp>
        <p:nvSpPr>
          <p:cNvPr id="7" name="TextBox 6"/>
          <p:cNvSpPr txBox="1"/>
          <p:nvPr/>
        </p:nvSpPr>
        <p:spPr>
          <a:xfrm>
            <a:off x="9529011" y="0"/>
            <a:ext cx="256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Strategic GBI Corridors</a:t>
            </a:r>
            <a:r>
              <a:rPr lang="en-GB" sz="3200" dirty="0" smtClean="0"/>
              <a:t> 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838" y="6345900"/>
            <a:ext cx="1889924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616" y="159495"/>
            <a:ext cx="10515600" cy="831907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GBI Corridor Assessments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9" t="1364" r="549" b="1861"/>
          <a:stretch/>
        </p:blipFill>
        <p:spPr>
          <a:xfrm>
            <a:off x="1193531" y="808522"/>
            <a:ext cx="9817769" cy="57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4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Ecological Networks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Informed by Biological Opportunity Maps</a:t>
            </a:r>
          </a:p>
          <a:p>
            <a:r>
              <a:rPr lang="en-GB" dirty="0" smtClean="0"/>
              <a:t>Absence of mapping work within Erewash and the City </a:t>
            </a:r>
          </a:p>
          <a:p>
            <a:r>
              <a:rPr lang="en-GB" dirty="0" smtClean="0"/>
              <a:t>Complement emerging Nature Recovery Networks </a:t>
            </a:r>
          </a:p>
          <a:p>
            <a:r>
              <a:rPr lang="en-GB" dirty="0" smtClean="0"/>
              <a:t>Prioritising biodiversity issues where new developments are within the network</a:t>
            </a:r>
          </a:p>
          <a:p>
            <a:r>
              <a:rPr lang="en-GB" dirty="0" smtClean="0"/>
              <a:t>Prioritising biodiversity within GBI corridors, where these overlap </a:t>
            </a:r>
          </a:p>
          <a:p>
            <a:r>
              <a:rPr lang="en-GB" dirty="0" smtClean="0"/>
              <a:t>Inform Biodiversity Net-Gain policies - identifying habitat types which also enhance connectivity.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076" y="6437340"/>
            <a:ext cx="1889924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96" y="290945"/>
            <a:ext cx="9060873" cy="615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076" y="6437340"/>
            <a:ext cx="1889924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Informal consultation with neighbouring authorities is currently taking place.</a:t>
            </a:r>
          </a:p>
          <a:p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onsultation with key stakeholders on the Green and Blue Infrastructure Strategy will take place during early 2021 </a:t>
            </a:r>
          </a:p>
          <a:p>
            <a:endParaRPr lang="en-GB" dirty="0" smtClean="0"/>
          </a:p>
          <a:p>
            <a:r>
              <a:rPr lang="en-GB" dirty="0" smtClean="0"/>
              <a:t>Consultation on the Green and Blue Infrastructure Strategy will take place Summer 2021 alongside the Draft </a:t>
            </a:r>
            <a:r>
              <a:rPr lang="en-GB" dirty="0"/>
              <a:t>Greater Nottingham Strategic Plan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204" y="6439989"/>
            <a:ext cx="1886796" cy="4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193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Green and Blue Infrastructure Strategy</vt:lpstr>
      <vt:lpstr>Strategy Objectives </vt:lpstr>
      <vt:lpstr>PowerPoint Presentation</vt:lpstr>
      <vt:lpstr>All Existing Green and Blue Infrastructure</vt:lpstr>
      <vt:lpstr>PowerPoint Presentation</vt:lpstr>
      <vt:lpstr>GBI Corridor Assessments </vt:lpstr>
      <vt:lpstr>Ecological Networks </vt:lpstr>
      <vt:lpstr>PowerPoint Presentation</vt:lpstr>
      <vt:lpstr>Next Steps</vt:lpstr>
    </vt:vector>
  </TitlesOfParts>
  <Company>Nottingham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Greater Nottingham Growth Options Consultation</dc:title>
  <dc:creator>Matt Gregory</dc:creator>
  <cp:lastModifiedBy>John King</cp:lastModifiedBy>
  <cp:revision>70</cp:revision>
  <dcterms:created xsi:type="dcterms:W3CDTF">2020-05-14T16:02:11Z</dcterms:created>
  <dcterms:modified xsi:type="dcterms:W3CDTF">2020-12-14T15:30:27Z</dcterms:modified>
</cp:coreProperties>
</file>