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2" r:id="rId3"/>
    <p:sldId id="274" r:id="rId4"/>
    <p:sldId id="284" r:id="rId5"/>
    <p:sldId id="275" r:id="rId6"/>
    <p:sldId id="276" r:id="rId7"/>
    <p:sldId id="277" r:id="rId8"/>
    <p:sldId id="278" r:id="rId9"/>
    <p:sldId id="279" r:id="rId10"/>
    <p:sldId id="283" r:id="rId11"/>
    <p:sldId id="286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9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A109D-41B7-4649-ADCE-5DD7C5119F8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782E0-4A98-495E-AF15-A7EE9F4C1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6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01DD-E0F7-488A-8A39-F7D73F68356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5468B-CEF0-49D8-BC1F-4D74EEAA8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5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640DEA-BAD4-425C-9997-6F6A651B59D8}" type="slidenum">
              <a:rPr lang="en-GB" altLang="en-US" sz="1200" b="0"/>
              <a:pPr eaLnBrk="1" hangingPunct="1"/>
              <a:t>10</a:t>
            </a:fld>
            <a:endParaRPr lang="en-GB" altLang="en-US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79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6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6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8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9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7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2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0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8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A0E5-6085-47C6-A0FC-E2BAB346E2B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6954-4998-4C65-BB04-CD12464C0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6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en-GB" dirty="0" smtClean="0"/>
              <a:t>Joint Committee on Strategic Planning and Transport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6 September 2019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49" name="Picture 1" descr="Ashfield logo-coloured-regular Oct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28369"/>
            <a:ext cx="866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517232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249289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+mj-lt"/>
                <a:ea typeface="+mj-ea"/>
                <a:cs typeface="+mj-cs"/>
              </a:rPr>
              <a:t>JPAB GROWTH WORKSHOP FEEDBACK</a:t>
            </a:r>
          </a:p>
        </p:txBody>
      </p:sp>
    </p:spTree>
    <p:extLst>
      <p:ext uri="{BB962C8B-B14F-4D97-AF65-F5344CB8AC3E}">
        <p14:creationId xmlns:p14="http://schemas.microsoft.com/office/powerpoint/2010/main" val="31858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45060" name="Picture 4" descr="Broxtowe cycle path 28-03-12 (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80" y="109703"/>
            <a:ext cx="3457079" cy="238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2-2-12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39" y="2842412"/>
            <a:ext cx="506253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637460"/>
            <a:ext cx="2747546" cy="36655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bridge 12th may 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68" y="846138"/>
            <a:ext cx="3312566" cy="24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4"/>
          <a:stretch>
            <a:fillRect/>
          </a:stretch>
        </p:blipFill>
        <p:spPr bwMode="auto">
          <a:xfrm>
            <a:off x="755576" y="2194769"/>
            <a:ext cx="3330575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6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 </a:t>
            </a:r>
            <a:r>
              <a:rPr lang="en-GB" b="1" smtClean="0"/>
              <a:t>and comments?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8424"/>
          <a:stretch>
            <a:fillRect/>
          </a:stretch>
        </p:blipFill>
        <p:spPr bwMode="auto">
          <a:xfrm>
            <a:off x="567259" y="1268760"/>
            <a:ext cx="8009482" cy="538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Background and Context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NPPF </a:t>
            </a:r>
            <a:r>
              <a:rPr lang="en-GB" dirty="0"/>
              <a:t>– development plan must include strategic policies</a:t>
            </a:r>
            <a:endParaRPr lang="en-GB" dirty="0" smtClean="0"/>
          </a:p>
          <a:p>
            <a:r>
              <a:rPr lang="en-GB" dirty="0" smtClean="0"/>
              <a:t>NPPF </a:t>
            </a:r>
            <a:r>
              <a:rPr lang="en-GB" dirty="0"/>
              <a:t>- spatial development strategies should be reviewed to </a:t>
            </a:r>
            <a:r>
              <a:rPr lang="en-GB" dirty="0" smtClean="0"/>
              <a:t>assess </a:t>
            </a:r>
            <a:r>
              <a:rPr lang="en-GB" dirty="0"/>
              <a:t>whether they need updating at least once every five years</a:t>
            </a:r>
            <a:endParaRPr lang="en-GB" dirty="0" smtClean="0"/>
          </a:p>
          <a:p>
            <a:r>
              <a:rPr lang="en-GB" dirty="0" smtClean="0"/>
              <a:t>JPAB decision to review strategic planning policies (the Aligned Core Strategies)</a:t>
            </a:r>
          </a:p>
          <a:p>
            <a:r>
              <a:rPr lang="en-GB" dirty="0" smtClean="0"/>
              <a:t>‘Growth Workshop’ held on 26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5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Purpose of Workshop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Inform JPAB of current and evolving Government approach</a:t>
            </a:r>
          </a:p>
          <a:p>
            <a:r>
              <a:rPr lang="en-GB" dirty="0" smtClean="0"/>
              <a:t>Explore key issues affecting growth scale and location</a:t>
            </a:r>
          </a:p>
          <a:p>
            <a:r>
              <a:rPr lang="en-GB" dirty="0" smtClean="0"/>
              <a:t>Think about what “good growth” looks like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3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Current Approaches to</a:t>
            </a:r>
            <a:br>
              <a:rPr lang="en-GB" b="1" dirty="0" smtClean="0"/>
            </a:br>
            <a:r>
              <a:rPr lang="en-GB" b="1" dirty="0" smtClean="0"/>
              <a:t>Strategic Planning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600200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Government seeking more effective strategic plans.</a:t>
            </a:r>
          </a:p>
          <a:p>
            <a:r>
              <a:rPr lang="en-GB" dirty="0" smtClean="0"/>
              <a:t>Better integration of spatial, infrastructure and economic priorities.</a:t>
            </a:r>
          </a:p>
          <a:p>
            <a:r>
              <a:rPr lang="en-GB" dirty="0" smtClean="0"/>
              <a:t>More joint planning arrangements, often driven by ‘deals’.</a:t>
            </a:r>
          </a:p>
          <a:p>
            <a:r>
              <a:rPr lang="en-GB" dirty="0" smtClean="0"/>
              <a:t>Models include voluntary and formal joint arrangements.</a:t>
            </a:r>
          </a:p>
          <a:p>
            <a:r>
              <a:rPr lang="en-GB" dirty="0" smtClean="0"/>
              <a:t>Our approach was innovative at the time, and remains appropriate for our area.</a:t>
            </a:r>
          </a:p>
        </p:txBody>
      </p:sp>
    </p:spTree>
    <p:extLst>
      <p:ext uri="{BB962C8B-B14F-4D97-AF65-F5344CB8AC3E}">
        <p14:creationId xmlns:p14="http://schemas.microsoft.com/office/powerpoint/2010/main" val="178931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Workshop Discussion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1. Key strategic planning influences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2. Strategic Planning interventions needed to achieve “good growth”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74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Points from discussions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Importance of developing a shared ‘narrative’ about our collective ambitions for the area.</a:t>
            </a:r>
          </a:p>
          <a:p>
            <a:r>
              <a:rPr lang="en-GB" dirty="0" smtClean="0"/>
              <a:t>Understand and articulate better the impact and benefits of HS2.</a:t>
            </a:r>
          </a:p>
          <a:p>
            <a:r>
              <a:rPr lang="en-GB" dirty="0" smtClean="0"/>
              <a:t>Define what our ‘USP’ is:-</a:t>
            </a:r>
          </a:p>
          <a:p>
            <a:pPr lvl="1"/>
            <a:r>
              <a:rPr lang="en-GB" sz="2400" dirty="0" smtClean="0"/>
              <a:t>Good quality of life.</a:t>
            </a:r>
          </a:p>
          <a:p>
            <a:pPr lvl="1"/>
            <a:r>
              <a:rPr lang="en-GB" sz="2400" dirty="0" smtClean="0"/>
              <a:t>Enhance the liveability of GN as a place.</a:t>
            </a:r>
          </a:p>
          <a:p>
            <a:pPr lvl="1"/>
            <a:r>
              <a:rPr lang="en-GB" sz="2400" dirty="0" smtClean="0"/>
              <a:t>Potential of corridors and nodes</a:t>
            </a:r>
          </a:p>
          <a:p>
            <a:pPr lvl="1"/>
            <a:r>
              <a:rPr lang="en-GB" sz="2400" dirty="0" smtClean="0"/>
              <a:t>Importance of Green Infrastructure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971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Green Infrastructure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Mentioned throughout</a:t>
            </a:r>
          </a:p>
          <a:p>
            <a:r>
              <a:rPr lang="en-GB" dirty="0" smtClean="0"/>
              <a:t>Excellent existing network</a:t>
            </a:r>
          </a:p>
          <a:p>
            <a:r>
              <a:rPr lang="en-GB" dirty="0" smtClean="0"/>
              <a:t>Excellent track record (Wetlands for All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Feeds into:-</a:t>
            </a:r>
          </a:p>
          <a:p>
            <a:pPr lvl="1"/>
            <a:r>
              <a:rPr lang="en-GB" sz="2400" dirty="0" smtClean="0"/>
              <a:t>Health and wellbeing</a:t>
            </a:r>
          </a:p>
          <a:p>
            <a:pPr lvl="1"/>
            <a:r>
              <a:rPr lang="en-GB" sz="2400" dirty="0" smtClean="0"/>
              <a:t>Liveability</a:t>
            </a:r>
          </a:p>
          <a:p>
            <a:pPr lvl="1"/>
            <a:r>
              <a:rPr lang="en-GB" sz="2400" dirty="0" smtClean="0"/>
              <a:t>Quality of life</a:t>
            </a:r>
          </a:p>
          <a:p>
            <a:pPr lvl="1"/>
            <a:r>
              <a:rPr lang="en-GB" sz="2400" dirty="0" smtClean="0"/>
              <a:t>Sustainable economic structure</a:t>
            </a:r>
          </a:p>
          <a:p>
            <a:pPr lvl="1"/>
            <a:r>
              <a:rPr lang="en-GB" sz="2400" dirty="0" smtClean="0"/>
              <a:t>Resilience (</a:t>
            </a:r>
            <a:r>
              <a:rPr lang="en-GB" sz="2400" dirty="0" err="1" smtClean="0"/>
              <a:t>eg</a:t>
            </a:r>
            <a:r>
              <a:rPr lang="en-GB" sz="2400" dirty="0" smtClean="0"/>
              <a:t> flooding and climate change)</a:t>
            </a:r>
          </a:p>
          <a:p>
            <a:pPr lvl="1"/>
            <a:r>
              <a:rPr lang="en-GB" sz="2400" dirty="0" smtClean="0"/>
              <a:t>Making growth acceptable (‘good growth’)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3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Towards a growth strategy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Green Infrastructure and growth planned and implemented together – integrated strategy</a:t>
            </a:r>
          </a:p>
          <a:p>
            <a:r>
              <a:rPr lang="en-GB" dirty="0" smtClean="0"/>
              <a:t>NOT an after thought/add on</a:t>
            </a:r>
          </a:p>
          <a:p>
            <a:r>
              <a:rPr lang="en-GB" dirty="0" smtClean="0"/>
              <a:t>Building on existing strengths</a:t>
            </a:r>
          </a:p>
          <a:p>
            <a:r>
              <a:rPr lang="en-GB" dirty="0" smtClean="0"/>
              <a:t>Green Infrastructure at the heart of our growth strategy will help delivery of other priorities </a:t>
            </a:r>
            <a:r>
              <a:rPr lang="en-GB" dirty="0" err="1" smtClean="0"/>
              <a:t>eg</a:t>
            </a:r>
            <a:r>
              <a:rPr lang="en-GB" dirty="0" smtClean="0"/>
              <a:t> HS2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87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/>
          <a:stretch>
            <a:fillRect/>
          </a:stretch>
        </p:blipFill>
        <p:spPr bwMode="auto">
          <a:xfrm>
            <a:off x="2123728" y="5909343"/>
            <a:ext cx="58515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Ashfield logo-coloured-regular Oct 2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0644"/>
            <a:ext cx="868722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4580" cy="33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10"/>
            <a:ext cx="1931163" cy="193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03" y="3606875"/>
            <a:ext cx="1724769" cy="1724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77" y="2514235"/>
            <a:ext cx="49434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324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Joint Committee on Strategic Planning and Transport</vt:lpstr>
      <vt:lpstr>Background and Context</vt:lpstr>
      <vt:lpstr>Purpose of Workshop</vt:lpstr>
      <vt:lpstr>Current Approaches to Strategic Planning</vt:lpstr>
      <vt:lpstr>Workshop Discussion</vt:lpstr>
      <vt:lpstr>Points from discussions</vt:lpstr>
      <vt:lpstr>Green Infrastructure</vt:lpstr>
      <vt:lpstr>Towards a growth strategy</vt:lpstr>
      <vt:lpstr>PowerPoint Presentation</vt:lpstr>
      <vt:lpstr>PowerPoint Presentation</vt:lpstr>
      <vt:lpstr>Questions and comments?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Nottingham Joint Planning Advisory Board</dc:title>
  <dc:creator>Matt Gregory</dc:creator>
  <cp:lastModifiedBy>Matt Gregory</cp:lastModifiedBy>
  <cp:revision>77</cp:revision>
  <cp:lastPrinted>2019-02-13T15:10:39Z</cp:lastPrinted>
  <dcterms:created xsi:type="dcterms:W3CDTF">2017-09-08T10:13:50Z</dcterms:created>
  <dcterms:modified xsi:type="dcterms:W3CDTF">2020-03-16T09:01:44Z</dcterms:modified>
</cp:coreProperties>
</file>