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A9DB-C37A-4EE4-A06D-9ECD25BDA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FB34C-7AB7-4206-95E5-B4A63E727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CF743-206C-4A29-8D29-03693B4B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6709-5D2E-40C4-A506-EAFDF89BE25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6A534-EF99-4C3C-877C-6941E159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FEA1-A2C3-4008-9610-E157B39A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4810-D0F3-4448-9E31-4EFD99C26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2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C9EA-3EE7-4E99-9370-00D14D3D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CBB13-6F0C-4BE1-9DD3-728468BFB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EFF3C-7103-462F-B38C-9709E70E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6709-5D2E-40C4-A506-EAFDF89BE25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13DCB-D7FE-4518-B758-C04BF02C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F4BC-D187-4F26-A9E6-0855A7C5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4810-D0F3-4448-9E31-4EFD99C26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3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C21CF-3FA8-48AA-9CED-968C052BA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D8BD6-8A96-452E-8C22-9C0AA8B0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1C5A-0055-488C-8B35-591C031C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6709-5D2E-40C4-A506-EAFDF89BE25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70F1-88F8-4029-8B5A-F8BDFE29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B0F78-0F7A-4506-A81A-52807A16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4810-D0F3-4448-9E31-4EFD99C26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5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524B-B556-4100-943F-41E2CD5A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7D2A-EE21-475B-9CFA-3130C84B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E14A9-C32B-4DE3-B129-6C89B87D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6709-5D2E-40C4-A506-EAFDF89BE25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CA3AE-8B98-4694-BD90-6DAD66C8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C6F0F-E9DE-4985-9FE1-60CB7591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4810-D0F3-4448-9E31-4EFD99C26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99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1100A-7856-4C95-8A52-C629467D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6025D-C6EB-43E1-8A6E-00827CAF7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EEA12-65FD-47CF-B52A-A182DC71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6709-5D2E-40C4-A506-EAFDF89BE25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64F4C-714A-45D8-B1D7-DA60802D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B898C-58AF-447D-9A0A-847B8572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4810-D0F3-4448-9E31-4EFD99C26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4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BA65-7679-49F1-A5B0-7DD5E2FC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C608D-7B74-40BA-9DE4-51B954B5C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86EAA-69BC-4F8C-ADF9-2343E177D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EE64F-DE7F-41A8-8E25-A7357082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6709-5D2E-40C4-A506-EAFDF89BE25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4DBDD-1CCF-4031-B369-C9FDCA9E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A1DB3-5522-4631-A702-D7E5B83A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4810-D0F3-4448-9E31-4EFD99C26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D842-0D7E-47BA-A865-E35A7BBF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A47EA-51E9-4C84-A5E9-007658F2E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DF7AD-0D94-4FE5-B142-639E56D0D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F2B30-8C0E-4C02-98EC-25A5BFB22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0A1C4-A42A-4DAB-A344-31CEDC6F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19071-85BA-4279-AF08-FC7D3CA9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6709-5D2E-40C4-A506-EAFDF89BE25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5DC11-853C-4449-AD98-8CFC5BC0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36F96-9A38-4E06-BDD1-4F76E565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4810-D0F3-4448-9E31-4EFD99C26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4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4FB9-D9FB-480C-AEA9-CA8D5C74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2445E-0743-47AA-8ABC-1B827E5E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6709-5D2E-40C4-A506-EAFDF89BE25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D7636-47A9-4830-A35B-53968993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502BA-D744-49B7-8C59-75E426A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4810-D0F3-4448-9E31-4EFD99C26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07271-0D2E-487B-B7BA-883A1DA3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6709-5D2E-40C4-A506-EAFDF89BE25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68F6B-E333-4B20-BD7D-F175071A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05282-E225-42BE-BCAE-C08E2E01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4810-D0F3-4448-9E31-4EFD99C26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6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DF63-10FD-42B4-AEE9-91F651E2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C3799-8904-4B57-B097-9E7F15674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87861-FFF6-4444-8E7D-B9EFBBEA9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708B7-0051-4FBB-8FDE-81100E84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6709-5D2E-40C4-A506-EAFDF89BE25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AAF42-CA5A-47FC-9506-6B0F85B0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A5E20-8147-4EDB-9BBF-837F3EA9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4810-D0F3-4448-9E31-4EFD99C26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33DD-DD9A-4B0A-9ED5-036328F5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2D903-C538-4AD6-9D3A-86AF3778D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431D2-59FD-4808-B2AB-00F25AE48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5F683-ECB3-4BD7-9793-6EBD0DE6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6709-5D2E-40C4-A506-EAFDF89BE25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D75AF-18EE-4A79-A2DE-4ABC5A0F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F863D-3FFC-4CC8-8C5A-A55D2F8C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14810-D0F3-4448-9E31-4EFD99C26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7D389-74A3-4EB2-9415-F5DF368A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B43D4-48C8-4D15-84B5-C143C205B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1DA93-0EE6-4EA9-9C92-EE8B85F79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6709-5D2E-40C4-A506-EAFDF89BE25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5A2D4-62F3-4575-937A-5C789405A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4451D-DBD4-452B-8F5C-DA6D9A62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4810-D0F3-4448-9E31-4EFD99C269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6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ilding with a road and grass&#10;&#10;Description automatically generated with medium confidence">
            <a:extLst>
              <a:ext uri="{FF2B5EF4-FFF2-40B4-BE49-F238E27FC236}">
                <a16:creationId xmlns:a16="http://schemas.microsoft.com/office/drawing/2014/main" id="{2B7C71D0-C768-477A-BB47-0A3B2BB415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r="5778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4795E-E6F6-4D1B-9B62-F40BA14F4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46970"/>
            <a:ext cx="10058400" cy="16004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and Logistics Preferred Approach – Consultation Reponses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22B10-2B47-4423-9398-68558C0CF624}"/>
              </a:ext>
            </a:extLst>
          </p:cNvPr>
          <p:cNvSpPr txBox="1"/>
          <p:nvPr/>
        </p:nvSpPr>
        <p:spPr>
          <a:xfrm>
            <a:off x="2734686" y="1966684"/>
            <a:ext cx="5795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King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Conurbation Planning Policy Manager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527413D-6B27-4059-9820-159B70439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256" y="6073414"/>
            <a:ext cx="27574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77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361F-8B92-4058-86C8-4FABD326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CBFC4-93F5-4807-9533-95A0D34A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90448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Received responses from 53 consultees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 individual representations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 received from: </a:t>
            </a:r>
          </a:p>
          <a:p>
            <a:pPr lvl="1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Statutory consultees (LPAs, P/TCs, Govt environmental bodies); </a:t>
            </a:r>
          </a:p>
          <a:p>
            <a:pPr lvl="1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groups;</a:t>
            </a:r>
          </a:p>
          <a:p>
            <a:pPr lvl="1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Residents; and </a:t>
            </a:r>
          </a:p>
          <a:p>
            <a:pPr lvl="1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Landowners.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 submitted on the: calculation of the plan’s target; preferred sites; and alternative or additional sites.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A9E2B-1B1A-4A06-869E-A48B545F1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530" y="6019773"/>
            <a:ext cx="275563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6B8C-8317-478A-9C76-C9A9701F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958"/>
            <a:ext cx="10515600" cy="1325563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Comments on Need, Supply and Target</a:t>
            </a:r>
          </a:p>
        </p:txBody>
      </p:sp>
      <p:pic>
        <p:nvPicPr>
          <p:cNvPr id="5" name="Content Placeholder 4" descr="Aerial view of a large building surrounded by trees&#10;&#10;Description automatically generated">
            <a:extLst>
              <a:ext uri="{FF2B5EF4-FFF2-40B4-BE49-F238E27FC236}">
                <a16:creationId xmlns:a16="http://schemas.microsoft.com/office/drawing/2014/main" id="{7651E24A-FC18-4F80-A5CD-E58D5DF3A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80" y="2803118"/>
            <a:ext cx="5511426" cy="31084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14390-9B33-4E16-82BB-4ECE4FF0A08E}"/>
              </a:ext>
            </a:extLst>
          </p:cNvPr>
          <p:cNvSpPr txBox="1"/>
          <p:nvPr/>
        </p:nvSpPr>
        <p:spPr>
          <a:xfrm>
            <a:off x="496166" y="1343010"/>
            <a:ext cx="102708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GNPP focus on strategic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align housing and employment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GNSP must meet identified need (across the Core and Outer HMA)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GNSP should identify target figures for each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20CDB-19DD-4534-8F50-A2F198C98799}"/>
              </a:ext>
            </a:extLst>
          </p:cNvPr>
          <p:cNvSpPr txBox="1"/>
          <p:nvPr/>
        </p:nvSpPr>
        <p:spPr>
          <a:xfrm>
            <a:off x="496166" y="2635017"/>
            <a:ext cx="57032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should be greater, reflecting: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demand;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developable areas;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 delivery of commitments;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redevelopment contributions;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a 10% buffer.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Belt should not be a constraint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Consistency between sites in supply and site selection process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7CE24F-132F-41E5-AF84-6DE5FF910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530" y="6019773"/>
            <a:ext cx="275563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4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D6C9-CC34-4D8E-9D69-284F8C9D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 Bennerley Disposal Point</a:t>
            </a:r>
          </a:p>
        </p:txBody>
      </p:sp>
      <p:sp>
        <p:nvSpPr>
          <p:cNvPr id="4" name="AutoShape 2" descr="A general view towards the former coal disposal point near the Bennerley Viaduct near Awsworth in Nottinghamshire.">
            <a:extLst>
              <a:ext uri="{FF2B5EF4-FFF2-40B4-BE49-F238E27FC236}">
                <a16:creationId xmlns:a16="http://schemas.microsoft.com/office/drawing/2014/main" id="{8B0D2ADB-ECC3-4407-B6FA-995ED266F650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Green Belt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effects on: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Bennerley viaduct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and Green Infrastructure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  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Landscape and visual amenity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zones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developable area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Accessibility – by non-car modes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access onto A610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C6379-D035-44E5-8E4C-7CF78551B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530" y="6019773"/>
            <a:ext cx="275563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1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06C3-A960-4E5C-8F10-F2B843CE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Ratcliffe on Soar Power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30E0-75B6-43E5-8E6E-7E04EB77D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 of HS2 cancellation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deliver advanced manufacturing – focus on low carbon and renewable technologies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Green Belt and green field land  – south of the A453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impacts – south of A453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Accessibility – by non-car modes </a:t>
            </a: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C94CD-FFFA-4515-A854-468767C00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530" y="6019773"/>
            <a:ext cx="275563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8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3A48-39E9-4513-AF81-EB7A336D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en-GB" dirty="0"/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A2E76-C920-4680-BACC-2DD0962DC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70206"/>
          </a:xfrm>
        </p:spPr>
        <p:txBody>
          <a:bodyPr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for Regulation 19 consultation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Summarising, reviewing and responding to comments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discussions with key stakeholders 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background paper, Sustainability Appraisal and strategic logistics policies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DCB45-4CAA-44CF-9F22-57B03E40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530" y="6019773"/>
            <a:ext cx="275563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8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268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Distribution and Logistics Preferred Approach – Consultation Reponses </vt:lpstr>
      <vt:lpstr>Consultation Response</vt:lpstr>
      <vt:lpstr>Comments on Need, Supply and Target</vt:lpstr>
      <vt:lpstr>Former Bennerley Disposal Point</vt:lpstr>
      <vt:lpstr>Ratcliffe on Soar Power Station</vt:lpstr>
      <vt:lpstr>Next Steps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and Logistics Preferred Approach – Consultation Reponses </dc:title>
  <dc:creator>John King (Policy and Planning)</dc:creator>
  <cp:lastModifiedBy>John King (Policy and Planning)</cp:lastModifiedBy>
  <cp:revision>11</cp:revision>
  <dcterms:created xsi:type="dcterms:W3CDTF">2023-12-08T11:56:24Z</dcterms:created>
  <dcterms:modified xsi:type="dcterms:W3CDTF">2023-12-12T15:55:01Z</dcterms:modified>
</cp:coreProperties>
</file>