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A9DB-C37A-4EE4-A06D-9ECD25BDA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FB34C-7AB7-4206-95E5-B4A63E727D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CF743-206C-4A29-8D29-03693B4B9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6A534-EF99-4C3C-877C-6941E159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60FEA1-A2C3-4008-9610-E157B39A0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3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2C9EA-3EE7-4E99-9370-00D14D3DE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CBB13-6F0C-4BE1-9DD3-728468BFB1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EFF3C-7103-462F-B38C-9709E70E1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13DCB-D7FE-4518-B758-C04BF02C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6F4BC-D187-4F26-A9E6-0855A7C53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23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7C21CF-3FA8-48AA-9CED-968C052BA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1D8BD6-8A96-452E-8C22-9C0AA8B01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61C5A-0055-488C-8B35-591C031C3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270F1-88F8-4029-8B5A-F8BDFE298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B0F78-0F7A-4506-A81A-52807A16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55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4524B-B556-4100-943F-41E2CD5AF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17D2A-EE21-475B-9CFA-3130C84B4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E14A9-C32B-4DE3-B129-6C89B87D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CA3AE-8B98-4694-BD90-6DAD66C80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C6F0F-E9DE-4985-9FE1-60CB75918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991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1100A-7856-4C95-8A52-C629467D4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6025D-C6EB-43E1-8A6E-00827CAF79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EEA12-65FD-47CF-B52A-A182DC710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64F4C-714A-45D8-B1D7-DA60802D9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B898C-58AF-447D-9A0A-847B8572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740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7BA65-7679-49F1-A5B0-7DD5E2FC9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C608D-7B74-40BA-9DE4-51B954B5C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686EAA-69BC-4F8C-ADF9-2343E177D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EE64F-DE7F-41A8-8E25-A73570820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84DBDD-1CCF-4031-B369-C9FDCA9E7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A1DB3-5522-4631-A702-D7E5B83A2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4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0D842-0D7E-47BA-A865-E35A7BBF9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A47EA-51E9-4C84-A5E9-007658F2E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DF7AD-0D94-4FE5-B142-639E56D0D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F2B30-8C0E-4C02-98EC-25A5BFB22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50A1C4-A42A-4DAB-A344-31CEDC6F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619071-85BA-4279-AF08-FC7D3CA95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15DC11-853C-4449-AD98-8CFC5BC0F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F36F96-9A38-4E06-BDD1-4F76E5655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34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54FB9-D9FB-480C-AEA9-CA8D5C74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82445E-0743-47AA-8ABC-1B827E5E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D7636-47A9-4830-A35B-539689931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B502BA-D744-49B7-8C59-75E426A98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1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707271-0D2E-487B-B7BA-883A1DA32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668F6B-E333-4B20-BD7D-F175071A0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05282-E225-42BE-BCAE-C08E2E01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86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7DF63-10FD-42B4-AEE9-91F651E29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C3799-8904-4B57-B097-9E7F15674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87861-FFF6-4444-8E7D-B9EFBBEA9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1708B7-0051-4FBB-8FDE-81100E84B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AAF42-CA5A-47FC-9506-6B0F85B0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A5E20-8147-4EDB-9BBF-837F3EA9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9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B33DD-DD9A-4B0A-9ED5-036328F59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02D903-C538-4AD6-9D3A-86AF3778D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431D2-59FD-4808-B2AB-00F25AE48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5F683-ECB3-4BD7-9793-6EBD0DE6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D75AF-18EE-4A79-A2DE-4ABC5A0FD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F863D-3FFC-4CC8-8C5A-A55D2F8CE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2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87D389-74A3-4EB2-9415-F5DF368A8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B43D4-48C8-4D15-84B5-C143C205B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1DA93-0EE6-4EA9-9C92-EE8B85F79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96709-5D2E-40C4-A506-EAFDF89BE25E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5A2D4-62F3-4575-937A-5C789405A9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4451D-DBD4-452B-8F5C-DA6D9A627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4810-D0F3-4448-9E31-4EFD99C269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66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24795E-E6F6-4D1B-9B62-F40BA14F4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46970"/>
            <a:ext cx="10058400" cy="160047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LEVELLING-UP AND REGENERATION ACT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F22B10-2B47-4423-9398-68558C0CF624}"/>
              </a:ext>
            </a:extLst>
          </p:cNvPr>
          <p:cNvSpPr txBox="1"/>
          <p:nvPr/>
        </p:nvSpPr>
        <p:spPr>
          <a:xfrm>
            <a:off x="3361262" y="2042185"/>
            <a:ext cx="45083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 Gregory</a:t>
            </a:r>
          </a:p>
          <a:p>
            <a:pPr algn="ctr"/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Greater Nottingham Planning Partnership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6527413D-6B27-4059-9820-159B70439F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9256" y="6073414"/>
            <a:ext cx="2757488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770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361F-8B92-4058-86C8-4FABD3266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LEVELLING-UP AND REGENERATION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CBFC4-93F5-4807-9533-95A0D34A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90448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Consultation closed 18 October</a:t>
            </a:r>
          </a:p>
          <a:p>
            <a:r>
              <a:rPr lang="en-GB" dirty="0"/>
              <a:t>Royal assent 26 October</a:t>
            </a:r>
          </a:p>
          <a:p>
            <a:r>
              <a:rPr lang="en-GB" dirty="0"/>
              <a:t>Begins 2024 (associated regulations &amp; changes to national policy)</a:t>
            </a:r>
          </a:p>
          <a:p>
            <a:r>
              <a:rPr lang="en-GB" sz="2800" dirty="0"/>
              <a:t>Further consultations, detailed technical work and secondary legislation</a:t>
            </a:r>
          </a:p>
          <a:p>
            <a:r>
              <a:rPr lang="en-GB" dirty="0"/>
              <a:t>Significant implications for LPAs</a:t>
            </a:r>
          </a:p>
          <a:p>
            <a:r>
              <a:rPr lang="en-GB" sz="2800" dirty="0"/>
              <a:t>Highlights include…..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A9E2B-1B1A-4A06-869E-A48B545F1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530" y="6019773"/>
            <a:ext cx="2755631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00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361F-8B92-4058-86C8-4FABD3266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CBFC4-93F5-4807-9533-95A0D34A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9044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All LPAs will require a DC</a:t>
            </a:r>
          </a:p>
          <a:p>
            <a:r>
              <a:rPr lang="en-GB" dirty="0"/>
              <a:t>Covers whole area</a:t>
            </a:r>
          </a:p>
          <a:p>
            <a:r>
              <a:rPr lang="en-GB" dirty="0"/>
              <a:t>Can have more detail for specific areas or sites</a:t>
            </a:r>
          </a:p>
          <a:p>
            <a:r>
              <a:rPr lang="en-GB" dirty="0"/>
              <a:t>National guidance applies if not prepared/adopted</a:t>
            </a:r>
          </a:p>
          <a:p>
            <a:r>
              <a:rPr lang="en-GB" dirty="0"/>
              <a:t>Gedling and Development Company have been part of pilots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A9E2B-1B1A-4A06-869E-A48B545F1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530" y="6019773"/>
            <a:ext cx="2755631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291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361F-8B92-4058-86C8-4FABD3266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Infrastructure Levy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CBFC4-93F5-4807-9533-95A0D34A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9044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National scheme to replace CIL and S106</a:t>
            </a:r>
          </a:p>
          <a:p>
            <a:r>
              <a:rPr lang="en-GB" dirty="0"/>
              <a:t>Rates and thresholds set locally</a:t>
            </a:r>
          </a:p>
          <a:p>
            <a:r>
              <a:rPr lang="en-GB" dirty="0"/>
              <a:t>“At least as much on site affordable housing”</a:t>
            </a:r>
          </a:p>
          <a:p>
            <a:r>
              <a:rPr lang="en-GB" dirty="0"/>
              <a:t>Subject to examination</a:t>
            </a:r>
          </a:p>
          <a:p>
            <a:r>
              <a:rPr lang="en-GB" dirty="0"/>
              <a:t>LPAs will also need to prepare Infrastructure Delivery Strategies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A9E2B-1B1A-4A06-869E-A48B545F1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530" y="6019773"/>
            <a:ext cx="2755631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680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361F-8B92-4058-86C8-4FABD3266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National Development Management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CBFC4-93F5-4807-9533-95A0D34A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9044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Each LPA will prepare one Local Plan covering ‘locally specific matters”</a:t>
            </a:r>
          </a:p>
          <a:p>
            <a:r>
              <a:rPr lang="en-GB" dirty="0"/>
              <a:t>Allocations, infrastructure requirements, good design principles</a:t>
            </a:r>
          </a:p>
          <a:p>
            <a:r>
              <a:rPr lang="en-GB" dirty="0"/>
              <a:t>NDMPs will cover generic matters</a:t>
            </a:r>
          </a:p>
          <a:p>
            <a:r>
              <a:rPr lang="en-GB" dirty="0" err="1"/>
              <a:t>Eg</a:t>
            </a:r>
            <a:r>
              <a:rPr lang="en-GB" dirty="0"/>
              <a:t> Heritage, Green Belt</a:t>
            </a:r>
          </a:p>
          <a:p>
            <a:r>
              <a:rPr lang="en-GB" dirty="0"/>
              <a:t>Local Plans will not be allowed to repeat them</a:t>
            </a:r>
          </a:p>
          <a:p>
            <a:r>
              <a:rPr lang="en-GB" dirty="0"/>
              <a:t>Subject to consultation</a:t>
            </a:r>
          </a:p>
          <a:p>
            <a:r>
              <a:rPr lang="en-GB"/>
              <a:t>New NPPF </a:t>
            </a:r>
            <a:r>
              <a:rPr lang="en-GB" dirty="0"/>
              <a:t>will therefore focus on plan making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A9E2B-1B1A-4A06-869E-A48B545F1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530" y="6019773"/>
            <a:ext cx="2755631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8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361F-8B92-4058-86C8-4FABD3266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Duty to cooperate replaced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CBFC4-93F5-4807-9533-95A0D34A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9044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 new ‘alignment test’</a:t>
            </a:r>
          </a:p>
          <a:p>
            <a:r>
              <a:rPr lang="en-GB" dirty="0"/>
              <a:t>No details</a:t>
            </a:r>
          </a:p>
          <a:p>
            <a:r>
              <a:rPr lang="en-GB" dirty="0"/>
              <a:t>Will be subject to consultation</a:t>
            </a:r>
          </a:p>
          <a:p>
            <a:r>
              <a:rPr lang="en-GB" dirty="0"/>
              <a:t>Inspectorate ‘gateway checks’ to pick up soundness issues early in process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A9E2B-1B1A-4A06-869E-A48B545F1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530" y="6019773"/>
            <a:ext cx="2755631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32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8361F-8B92-4058-86C8-4FABD3266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Voluntary ‘Spatial Development Strategies’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CBFC4-93F5-4807-9533-95A0D34A7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90448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Groups of LPAs can collaborate to prepare SDS</a:t>
            </a:r>
          </a:p>
          <a:p>
            <a:r>
              <a:rPr lang="en-GB" dirty="0"/>
              <a:t>Applies to new style County Combined Authorities</a:t>
            </a:r>
          </a:p>
          <a:p>
            <a:r>
              <a:rPr lang="en-GB" dirty="0"/>
              <a:t>Consistent strategic planning policies</a:t>
            </a:r>
          </a:p>
          <a:p>
            <a:r>
              <a:rPr lang="en-GB" dirty="0"/>
              <a:t>Covering cross cutting issues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5A9E2B-1B1A-4A06-869E-A48B545F1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530" y="6019773"/>
            <a:ext cx="2755631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37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237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LEVELLING-UP AND REGENERATION ACT</vt:lpstr>
      <vt:lpstr>LEVELLING-UP AND REGENERATION ACT</vt:lpstr>
      <vt:lpstr>Design Code</vt:lpstr>
      <vt:lpstr>Infrastructure Levy</vt:lpstr>
      <vt:lpstr>New National Development Management Policies</vt:lpstr>
      <vt:lpstr>Duty to cooperate replaced</vt:lpstr>
      <vt:lpstr>Voluntary ‘Spatial Development Strategies’</vt:lpstr>
    </vt:vector>
  </TitlesOfParts>
  <Company>Nottingham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and Logistics Preferred Approach – Consultation Reponses</dc:title>
  <dc:creator>John King (Policy and Planning)</dc:creator>
  <cp:lastModifiedBy>Matt Gregory</cp:lastModifiedBy>
  <cp:revision>8</cp:revision>
  <dcterms:created xsi:type="dcterms:W3CDTF">2023-12-08T11:56:24Z</dcterms:created>
  <dcterms:modified xsi:type="dcterms:W3CDTF">2023-12-12T13:45:37Z</dcterms:modified>
</cp:coreProperties>
</file>