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73" r:id="rId3"/>
    <p:sldId id="277" r:id="rId4"/>
    <p:sldId id="283" r:id="rId5"/>
    <p:sldId id="282" r:id="rId6"/>
    <p:sldId id="281" r:id="rId7"/>
    <p:sldId id="267" r:id="rId8"/>
    <p:sldId id="284" r:id="rId9"/>
    <p:sldId id="271" r:id="rId10"/>
    <p:sldId id="272" r:id="rId11"/>
    <p:sldId id="280" r:id="rId12"/>
    <p:sldId id="278" r:id="rId13"/>
    <p:sldId id="264" r:id="rId14"/>
  </p:sldIdLst>
  <p:sldSz cx="32512000" cy="18288000"/>
  <p:notesSz cx="6858000" cy="9144000"/>
  <p:defaultTextStyle>
    <a:defPPr>
      <a:defRPr lang="en-US"/>
    </a:defPPr>
    <a:lvl1pPr marL="0" algn="l" defTabSz="761970" rtl="0" eaLnBrk="1" latinLnBrk="0" hangingPunct="1">
      <a:defRPr sz="3000" kern="1200">
        <a:solidFill>
          <a:schemeClr val="tx1"/>
        </a:solidFill>
        <a:latin typeface="+mn-lt"/>
        <a:ea typeface="+mn-ea"/>
        <a:cs typeface="+mn-cs"/>
      </a:defRPr>
    </a:lvl1pPr>
    <a:lvl2pPr marL="761970" algn="l" defTabSz="761970" rtl="0" eaLnBrk="1" latinLnBrk="0" hangingPunct="1">
      <a:defRPr sz="3000" kern="1200">
        <a:solidFill>
          <a:schemeClr val="tx1"/>
        </a:solidFill>
        <a:latin typeface="+mn-lt"/>
        <a:ea typeface="+mn-ea"/>
        <a:cs typeface="+mn-cs"/>
      </a:defRPr>
    </a:lvl2pPr>
    <a:lvl3pPr marL="1523939" algn="l" defTabSz="761970" rtl="0" eaLnBrk="1" latinLnBrk="0" hangingPunct="1">
      <a:defRPr sz="3000" kern="1200">
        <a:solidFill>
          <a:schemeClr val="tx1"/>
        </a:solidFill>
        <a:latin typeface="+mn-lt"/>
        <a:ea typeface="+mn-ea"/>
        <a:cs typeface="+mn-cs"/>
      </a:defRPr>
    </a:lvl3pPr>
    <a:lvl4pPr marL="2285909" algn="l" defTabSz="761970" rtl="0" eaLnBrk="1" latinLnBrk="0" hangingPunct="1">
      <a:defRPr sz="3000" kern="1200">
        <a:solidFill>
          <a:schemeClr val="tx1"/>
        </a:solidFill>
        <a:latin typeface="+mn-lt"/>
        <a:ea typeface="+mn-ea"/>
        <a:cs typeface="+mn-cs"/>
      </a:defRPr>
    </a:lvl4pPr>
    <a:lvl5pPr marL="3047878" algn="l" defTabSz="761970" rtl="0" eaLnBrk="1" latinLnBrk="0" hangingPunct="1">
      <a:defRPr sz="3000" kern="1200">
        <a:solidFill>
          <a:schemeClr val="tx1"/>
        </a:solidFill>
        <a:latin typeface="+mn-lt"/>
        <a:ea typeface="+mn-ea"/>
        <a:cs typeface="+mn-cs"/>
      </a:defRPr>
    </a:lvl5pPr>
    <a:lvl6pPr marL="3809848" algn="l" defTabSz="761970" rtl="0" eaLnBrk="1" latinLnBrk="0" hangingPunct="1">
      <a:defRPr sz="3000" kern="1200">
        <a:solidFill>
          <a:schemeClr val="tx1"/>
        </a:solidFill>
        <a:latin typeface="+mn-lt"/>
        <a:ea typeface="+mn-ea"/>
        <a:cs typeface="+mn-cs"/>
      </a:defRPr>
    </a:lvl6pPr>
    <a:lvl7pPr marL="4571817" algn="l" defTabSz="761970" rtl="0" eaLnBrk="1" latinLnBrk="0" hangingPunct="1">
      <a:defRPr sz="3000" kern="1200">
        <a:solidFill>
          <a:schemeClr val="tx1"/>
        </a:solidFill>
        <a:latin typeface="+mn-lt"/>
        <a:ea typeface="+mn-ea"/>
        <a:cs typeface="+mn-cs"/>
      </a:defRPr>
    </a:lvl7pPr>
    <a:lvl8pPr marL="5333787" algn="l" defTabSz="761970" rtl="0" eaLnBrk="1" latinLnBrk="0" hangingPunct="1">
      <a:defRPr sz="3000" kern="1200">
        <a:solidFill>
          <a:schemeClr val="tx1"/>
        </a:solidFill>
        <a:latin typeface="+mn-lt"/>
        <a:ea typeface="+mn-ea"/>
        <a:cs typeface="+mn-cs"/>
      </a:defRPr>
    </a:lvl8pPr>
    <a:lvl9pPr marL="6095756" algn="l" defTabSz="761970"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D4C"/>
    <a:srgbClr val="6BB240"/>
    <a:srgbClr val="6E7585"/>
    <a:srgbClr val="6F5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17" autoAdjust="0"/>
    <p:restoredTop sz="94660"/>
  </p:normalViewPr>
  <p:slideViewPr>
    <p:cSldViewPr snapToGrid="0">
      <p:cViewPr varScale="1">
        <p:scale>
          <a:sx n="40" d="100"/>
          <a:sy n="40"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EEFE-AB57-4605-BB9C-EDA2D329A380}"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44CDE-D3AC-4792-B5BF-BE1D55121C4C}" type="slidenum">
              <a:rPr lang="en-GB" smtClean="0"/>
              <a:t>‹#›</a:t>
            </a:fld>
            <a:endParaRPr lang="en-GB"/>
          </a:p>
        </p:txBody>
      </p:sp>
    </p:spTree>
    <p:extLst>
      <p:ext uri="{BB962C8B-B14F-4D97-AF65-F5344CB8AC3E}">
        <p14:creationId xmlns:p14="http://schemas.microsoft.com/office/powerpoint/2010/main" val="2253745294"/>
      </p:ext>
    </p:extLst>
  </p:cSld>
  <p:clrMap bg1="lt1" tx1="dk1" bg2="lt2" tx2="dk2" accent1="accent1" accent2="accent2" accent3="accent3" accent4="accent4" accent5="accent5" accent6="accent6" hlink="hlink" folHlink="folHlink"/>
  <p:notesStyle>
    <a:lvl1pPr marL="0" algn="l" defTabSz="2438302" rtl="0" eaLnBrk="1" latinLnBrk="0" hangingPunct="1">
      <a:defRPr sz="3200" kern="1200">
        <a:solidFill>
          <a:schemeClr val="tx1"/>
        </a:solidFill>
        <a:latin typeface="+mn-lt"/>
        <a:ea typeface="+mn-ea"/>
        <a:cs typeface="+mn-cs"/>
      </a:defRPr>
    </a:lvl1pPr>
    <a:lvl2pPr marL="1219151" algn="l" defTabSz="2438302" rtl="0" eaLnBrk="1" latinLnBrk="0" hangingPunct="1">
      <a:defRPr sz="3200" kern="1200">
        <a:solidFill>
          <a:schemeClr val="tx1"/>
        </a:solidFill>
        <a:latin typeface="+mn-lt"/>
        <a:ea typeface="+mn-ea"/>
        <a:cs typeface="+mn-cs"/>
      </a:defRPr>
    </a:lvl2pPr>
    <a:lvl3pPr marL="2438302" algn="l" defTabSz="2438302" rtl="0" eaLnBrk="1" latinLnBrk="0" hangingPunct="1">
      <a:defRPr sz="3200" kern="1200">
        <a:solidFill>
          <a:schemeClr val="tx1"/>
        </a:solidFill>
        <a:latin typeface="+mn-lt"/>
        <a:ea typeface="+mn-ea"/>
        <a:cs typeface="+mn-cs"/>
      </a:defRPr>
    </a:lvl3pPr>
    <a:lvl4pPr marL="3657454" algn="l" defTabSz="2438302" rtl="0" eaLnBrk="1" latinLnBrk="0" hangingPunct="1">
      <a:defRPr sz="3200" kern="1200">
        <a:solidFill>
          <a:schemeClr val="tx1"/>
        </a:solidFill>
        <a:latin typeface="+mn-lt"/>
        <a:ea typeface="+mn-ea"/>
        <a:cs typeface="+mn-cs"/>
      </a:defRPr>
    </a:lvl4pPr>
    <a:lvl5pPr marL="4876605" algn="l" defTabSz="2438302" rtl="0" eaLnBrk="1" latinLnBrk="0" hangingPunct="1">
      <a:defRPr sz="3200" kern="1200">
        <a:solidFill>
          <a:schemeClr val="tx1"/>
        </a:solidFill>
        <a:latin typeface="+mn-lt"/>
        <a:ea typeface="+mn-ea"/>
        <a:cs typeface="+mn-cs"/>
      </a:defRPr>
    </a:lvl5pPr>
    <a:lvl6pPr marL="6095756" algn="l" defTabSz="2438302" rtl="0" eaLnBrk="1" latinLnBrk="0" hangingPunct="1">
      <a:defRPr sz="3200" kern="1200">
        <a:solidFill>
          <a:schemeClr val="tx1"/>
        </a:solidFill>
        <a:latin typeface="+mn-lt"/>
        <a:ea typeface="+mn-ea"/>
        <a:cs typeface="+mn-cs"/>
      </a:defRPr>
    </a:lvl6pPr>
    <a:lvl7pPr marL="7314907" algn="l" defTabSz="2438302" rtl="0" eaLnBrk="1" latinLnBrk="0" hangingPunct="1">
      <a:defRPr sz="3200" kern="1200">
        <a:solidFill>
          <a:schemeClr val="tx1"/>
        </a:solidFill>
        <a:latin typeface="+mn-lt"/>
        <a:ea typeface="+mn-ea"/>
        <a:cs typeface="+mn-cs"/>
      </a:defRPr>
    </a:lvl7pPr>
    <a:lvl8pPr marL="8534059" algn="l" defTabSz="2438302" rtl="0" eaLnBrk="1" latinLnBrk="0" hangingPunct="1">
      <a:defRPr sz="3200" kern="1200">
        <a:solidFill>
          <a:schemeClr val="tx1"/>
        </a:solidFill>
        <a:latin typeface="+mn-lt"/>
        <a:ea typeface="+mn-ea"/>
        <a:cs typeface="+mn-cs"/>
      </a:defRPr>
    </a:lvl8pPr>
    <a:lvl9pPr marL="9753210" algn="l" defTabSz="2438302"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Cover_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77938" y="3121952"/>
            <a:ext cx="24384000" cy="6366933"/>
          </a:xfrm>
        </p:spPr>
        <p:txBody>
          <a:bodyPr anchor="b">
            <a:normAutofit/>
          </a:bodyPr>
          <a:lstStyle>
            <a:lvl1pPr algn="l">
              <a:lnSpc>
                <a:spcPts val="11000"/>
              </a:lnSpc>
              <a:defRPr sz="10000" cap="none" baseline="0">
                <a:solidFill>
                  <a:schemeClr val="accent1"/>
                </a:solidFill>
              </a:defRPr>
            </a:lvl1pPr>
          </a:lstStyle>
          <a:p>
            <a:r>
              <a:rPr lang="en-US" dirty="0"/>
              <a:t>Title of document</a:t>
            </a:r>
          </a:p>
        </p:txBody>
      </p:sp>
      <p:sp>
        <p:nvSpPr>
          <p:cNvPr id="3" name="Subtitle 2"/>
          <p:cNvSpPr>
            <a:spLocks noGrp="1"/>
          </p:cNvSpPr>
          <p:nvPr>
            <p:ph type="subTitle" idx="1" hasCustomPrompt="1"/>
          </p:nvPr>
        </p:nvSpPr>
        <p:spPr>
          <a:xfrm>
            <a:off x="1277938" y="10040400"/>
            <a:ext cx="24384000" cy="4415365"/>
          </a:xfrm>
        </p:spPr>
        <p:txBody>
          <a:bodyPr>
            <a:normAutofit/>
          </a:bodyPr>
          <a:lstStyle>
            <a:lvl1pPr marL="0" indent="0" algn="l">
              <a:lnSpc>
                <a:spcPct val="114000"/>
              </a:lnSpc>
              <a:buNone/>
              <a:defRPr sz="7200">
                <a:solidFill>
                  <a:schemeClr val="accent2"/>
                </a:solidFill>
              </a:defRPr>
            </a:lvl1pPr>
            <a:lvl2pPr marL="1219224" indent="0" algn="ctr">
              <a:buNone/>
              <a:defRPr sz="5333"/>
            </a:lvl2pPr>
            <a:lvl3pPr marL="2438449" indent="0" algn="ctr">
              <a:buNone/>
              <a:defRPr sz="4800"/>
            </a:lvl3pPr>
            <a:lvl4pPr marL="3657673" indent="0" algn="ctr">
              <a:buNone/>
              <a:defRPr sz="4267"/>
            </a:lvl4pPr>
            <a:lvl5pPr marL="4876898" indent="0" algn="ctr">
              <a:buNone/>
              <a:defRPr sz="4267"/>
            </a:lvl5pPr>
            <a:lvl6pPr marL="6096122" indent="0" algn="ctr">
              <a:buNone/>
              <a:defRPr sz="4267"/>
            </a:lvl6pPr>
            <a:lvl7pPr marL="7315346" indent="0" algn="ctr">
              <a:buNone/>
              <a:defRPr sz="4267"/>
            </a:lvl7pPr>
            <a:lvl8pPr marL="8534571" indent="0" algn="ctr">
              <a:buNone/>
              <a:defRPr sz="4267"/>
            </a:lvl8pPr>
            <a:lvl9pPr marL="9753795" indent="0" algn="ctr">
              <a:buNone/>
              <a:defRPr sz="4267"/>
            </a:lvl9pPr>
          </a:lstStyle>
          <a:p>
            <a:r>
              <a:rPr lang="en-US" dirty="0"/>
              <a:t>Subtitle</a:t>
            </a:r>
          </a:p>
        </p:txBody>
      </p:sp>
      <p:sp>
        <p:nvSpPr>
          <p:cNvPr id="4" name="Date Placeholder 3"/>
          <p:cNvSpPr>
            <a:spLocks noGrp="1"/>
          </p:cNvSpPr>
          <p:nvPr>
            <p:ph type="dt" sz="half" idx="10"/>
          </p:nvPr>
        </p:nvSpPr>
        <p:spPr>
          <a:xfrm>
            <a:off x="1277938" y="16162260"/>
            <a:ext cx="7288835" cy="973667"/>
          </a:xfrm>
        </p:spPr>
        <p:txBody>
          <a:bodyPr anchor="b" anchorCtr="0"/>
          <a:lstStyle>
            <a:lvl1pPr>
              <a:defRPr sz="3600"/>
            </a:lvl1pPr>
          </a:lstStyle>
          <a:p>
            <a:r>
              <a:rPr lang="en-GB" dirty="0"/>
              <a:t>2 May, 2022</a:t>
            </a:r>
          </a:p>
        </p:txBody>
      </p:sp>
      <p:pic>
        <p:nvPicPr>
          <p:cNvPr id="9" name="Picture 8" descr="A picture containing background pattern&#10;&#10;Description automatically generated">
            <a:extLst>
              <a:ext uri="{FF2B5EF4-FFF2-40B4-BE49-F238E27FC236}">
                <a16:creationId xmlns:a16="http://schemas.microsoft.com/office/drawing/2014/main" id="{2BB07209-3BD6-B958-5262-EF248BC0C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7312" y="0"/>
            <a:ext cx="20064688" cy="18288000"/>
          </a:xfrm>
          <a:prstGeom prst="rect">
            <a:avLst/>
          </a:prstGeom>
        </p:spPr>
      </p:pic>
      <p:pic>
        <p:nvPicPr>
          <p:cNvPr id="10" name="Picture 9" descr="A picture containing text, sign&#10;&#10;Description automatically generated">
            <a:extLst>
              <a:ext uri="{FF2B5EF4-FFF2-40B4-BE49-F238E27FC236}">
                <a16:creationId xmlns:a16="http://schemas.microsoft.com/office/drawing/2014/main" id="{1FF6276A-A82C-60D5-5A96-9CCAE32CC0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7938" y="1331913"/>
            <a:ext cx="3992400" cy="1409479"/>
          </a:xfrm>
          <a:prstGeom prst="rect">
            <a:avLst/>
          </a:prstGeom>
        </p:spPr>
      </p:pic>
    </p:spTree>
    <p:extLst>
      <p:ext uri="{BB962C8B-B14F-4D97-AF65-F5344CB8AC3E}">
        <p14:creationId xmlns:p14="http://schemas.microsoft.com/office/powerpoint/2010/main" val="281500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accent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E5EFD163-E57F-8EEC-216E-34EDD7AC7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1257875" cy="16846602"/>
          </a:xfrm>
          <a:prstGeom prst="rect">
            <a:avLst/>
          </a:prstGeom>
        </p:spPr>
      </p:pic>
    </p:spTree>
    <p:extLst>
      <p:ext uri="{BB962C8B-B14F-4D97-AF65-F5344CB8AC3E}">
        <p14:creationId xmlns:p14="http://schemas.microsoft.com/office/powerpoint/2010/main" val="18660561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Cover_2">
    <p:spTree>
      <p:nvGrpSpPr>
        <p:cNvPr id="1" name=""/>
        <p:cNvGrpSpPr/>
        <p:nvPr/>
      </p:nvGrpSpPr>
      <p:grpSpPr>
        <a:xfrm>
          <a:off x="0" y="0"/>
          <a:ext cx="0" cy="0"/>
          <a:chOff x="0" y="0"/>
          <a:chExt cx="0" cy="0"/>
        </a:xfrm>
      </p:grpSpPr>
      <p:pic>
        <p:nvPicPr>
          <p:cNvPr id="12" name="Picture 11" descr="A picture containing building, outdoor, house&#10;&#10;Description automatically generated">
            <a:extLst>
              <a:ext uri="{FF2B5EF4-FFF2-40B4-BE49-F238E27FC236}">
                <a16:creationId xmlns:a16="http://schemas.microsoft.com/office/drawing/2014/main" id="{D78B6B83-6E23-536B-5884-C93DD8698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 y="0"/>
            <a:ext cx="32507598" cy="18288000"/>
          </a:xfrm>
          <a:prstGeom prst="rect">
            <a:avLst/>
          </a:prstGeom>
        </p:spPr>
      </p:pic>
      <p:pic>
        <p:nvPicPr>
          <p:cNvPr id="9" name="Picture 8" descr="A picture containing background pattern&#10;&#10;Description automatically generated">
            <a:extLst>
              <a:ext uri="{FF2B5EF4-FFF2-40B4-BE49-F238E27FC236}">
                <a16:creationId xmlns:a16="http://schemas.microsoft.com/office/drawing/2014/main" id="{2BB07209-3BD6-B958-5262-EF248BC0C7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0" y="0"/>
            <a:ext cx="20064688" cy="18288000"/>
          </a:xfrm>
          <a:prstGeom prst="rect">
            <a:avLst/>
          </a:prstGeom>
        </p:spPr>
      </p:pic>
      <p:sp>
        <p:nvSpPr>
          <p:cNvPr id="2" name="Title 1"/>
          <p:cNvSpPr>
            <a:spLocks noGrp="1"/>
          </p:cNvSpPr>
          <p:nvPr>
            <p:ph type="ctrTitle" hasCustomPrompt="1"/>
          </p:nvPr>
        </p:nvSpPr>
        <p:spPr>
          <a:xfrm>
            <a:off x="16255999" y="3099342"/>
            <a:ext cx="15001875" cy="6366933"/>
          </a:xfrm>
        </p:spPr>
        <p:txBody>
          <a:bodyPr anchor="b">
            <a:normAutofit/>
          </a:bodyPr>
          <a:lstStyle>
            <a:lvl1pPr algn="r">
              <a:lnSpc>
                <a:spcPts val="11000"/>
              </a:lnSpc>
              <a:defRPr sz="10000" cap="none" baseline="0">
                <a:solidFill>
                  <a:schemeClr val="accent1"/>
                </a:solidFill>
              </a:defRPr>
            </a:lvl1pPr>
          </a:lstStyle>
          <a:p>
            <a:r>
              <a:rPr lang="en-US" dirty="0"/>
              <a:t>Title of document</a:t>
            </a:r>
          </a:p>
        </p:txBody>
      </p:sp>
      <p:sp>
        <p:nvSpPr>
          <p:cNvPr id="3" name="Subtitle 2"/>
          <p:cNvSpPr>
            <a:spLocks noGrp="1"/>
          </p:cNvSpPr>
          <p:nvPr>
            <p:ph type="subTitle" idx="1" hasCustomPrompt="1"/>
          </p:nvPr>
        </p:nvSpPr>
        <p:spPr>
          <a:xfrm>
            <a:off x="16255999" y="10003077"/>
            <a:ext cx="15001875" cy="4415365"/>
          </a:xfrm>
        </p:spPr>
        <p:txBody>
          <a:bodyPr>
            <a:normAutofit/>
          </a:bodyPr>
          <a:lstStyle>
            <a:lvl1pPr marL="0" indent="0" algn="r">
              <a:lnSpc>
                <a:spcPct val="114000"/>
              </a:lnSpc>
              <a:buNone/>
              <a:defRPr sz="7200">
                <a:solidFill>
                  <a:schemeClr val="bg1"/>
                </a:solidFill>
              </a:defRPr>
            </a:lvl1pPr>
            <a:lvl2pPr marL="1219224" indent="0" algn="ctr">
              <a:buNone/>
              <a:defRPr sz="5333"/>
            </a:lvl2pPr>
            <a:lvl3pPr marL="2438449" indent="0" algn="ctr">
              <a:buNone/>
              <a:defRPr sz="4800"/>
            </a:lvl3pPr>
            <a:lvl4pPr marL="3657673" indent="0" algn="ctr">
              <a:buNone/>
              <a:defRPr sz="4267"/>
            </a:lvl4pPr>
            <a:lvl5pPr marL="4876898" indent="0" algn="ctr">
              <a:buNone/>
              <a:defRPr sz="4267"/>
            </a:lvl5pPr>
            <a:lvl6pPr marL="6096122" indent="0" algn="ctr">
              <a:buNone/>
              <a:defRPr sz="4267"/>
            </a:lvl6pPr>
            <a:lvl7pPr marL="7315346" indent="0" algn="ctr">
              <a:buNone/>
              <a:defRPr sz="4267"/>
            </a:lvl7pPr>
            <a:lvl8pPr marL="8534571" indent="0" algn="ctr">
              <a:buNone/>
              <a:defRPr sz="4267"/>
            </a:lvl8pPr>
            <a:lvl9pPr marL="9753795" indent="0" algn="ctr">
              <a:buNone/>
              <a:defRPr sz="4267"/>
            </a:lvl9pPr>
          </a:lstStyle>
          <a:p>
            <a:r>
              <a:rPr lang="en-US" dirty="0"/>
              <a:t>Subtitle</a:t>
            </a:r>
          </a:p>
        </p:txBody>
      </p:sp>
      <p:sp>
        <p:nvSpPr>
          <p:cNvPr id="4" name="Date Placeholder 3"/>
          <p:cNvSpPr>
            <a:spLocks noGrp="1"/>
          </p:cNvSpPr>
          <p:nvPr>
            <p:ph type="dt" sz="half" idx="10"/>
          </p:nvPr>
        </p:nvSpPr>
        <p:spPr>
          <a:xfrm>
            <a:off x="1277938" y="16162260"/>
            <a:ext cx="7288835" cy="973667"/>
          </a:xfrm>
        </p:spPr>
        <p:txBody>
          <a:bodyPr anchor="b" anchorCtr="0"/>
          <a:lstStyle>
            <a:lvl1pPr>
              <a:defRPr sz="3600"/>
            </a:lvl1pPr>
          </a:lstStyle>
          <a:p>
            <a:r>
              <a:rPr lang="en-GB" dirty="0"/>
              <a:t>2 May, 2022</a:t>
            </a:r>
          </a:p>
        </p:txBody>
      </p:sp>
      <p:pic>
        <p:nvPicPr>
          <p:cNvPr id="6" name="Picture 5" descr="Logo&#10;&#10;Description automatically generated">
            <a:extLst>
              <a:ext uri="{FF2B5EF4-FFF2-40B4-BE49-F238E27FC236}">
                <a16:creationId xmlns:a16="http://schemas.microsoft.com/office/drawing/2014/main" id="{DAF41F6C-D087-63CD-40D9-5E2B17951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65475" y="1331913"/>
            <a:ext cx="3992400" cy="1409478"/>
          </a:xfrm>
          <a:prstGeom prst="rect">
            <a:avLst/>
          </a:prstGeom>
        </p:spPr>
      </p:pic>
    </p:spTree>
    <p:extLst>
      <p:ext uri="{BB962C8B-B14F-4D97-AF65-F5344CB8AC3E}">
        <p14:creationId xmlns:p14="http://schemas.microsoft.com/office/powerpoint/2010/main" val="389715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2BB07209-3BD6-B958-5262-EF248BC0C7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20064688" cy="18288000"/>
          </a:xfrm>
          <a:prstGeom prst="rect">
            <a:avLst/>
          </a:prstGeom>
        </p:spPr>
      </p:pic>
      <p:sp>
        <p:nvSpPr>
          <p:cNvPr id="2" name="Title 1"/>
          <p:cNvSpPr>
            <a:spLocks noGrp="1"/>
          </p:cNvSpPr>
          <p:nvPr>
            <p:ph type="ctrTitle" hasCustomPrompt="1"/>
          </p:nvPr>
        </p:nvSpPr>
        <p:spPr>
          <a:xfrm>
            <a:off x="16255999" y="3099342"/>
            <a:ext cx="15001875" cy="6366933"/>
          </a:xfrm>
        </p:spPr>
        <p:txBody>
          <a:bodyPr anchor="b">
            <a:normAutofit/>
          </a:bodyPr>
          <a:lstStyle>
            <a:lvl1pPr algn="r">
              <a:lnSpc>
                <a:spcPts val="11000"/>
              </a:lnSpc>
              <a:defRPr sz="10000" cap="all" baseline="0">
                <a:solidFill>
                  <a:schemeClr val="bg1"/>
                </a:solidFill>
              </a:defRPr>
            </a:lvl1pPr>
          </a:lstStyle>
          <a:p>
            <a:r>
              <a:rPr lang="en-US" dirty="0"/>
              <a:t>Section  Break Title </a:t>
            </a:r>
          </a:p>
        </p:txBody>
      </p:sp>
      <p:pic>
        <p:nvPicPr>
          <p:cNvPr id="6" name="Picture 5" descr="Logo&#10;&#10;Description automatically generated">
            <a:extLst>
              <a:ext uri="{FF2B5EF4-FFF2-40B4-BE49-F238E27FC236}">
                <a16:creationId xmlns:a16="http://schemas.microsoft.com/office/drawing/2014/main" id="{DAF41F6C-D087-63CD-40D9-5E2B179514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65475" y="1331913"/>
            <a:ext cx="3992400" cy="1409478"/>
          </a:xfrm>
          <a:prstGeom prst="rect">
            <a:avLst/>
          </a:prstGeom>
        </p:spPr>
      </p:pic>
    </p:spTree>
    <p:extLst>
      <p:ext uri="{BB962C8B-B14F-4D97-AF65-F5344CB8AC3E}">
        <p14:creationId xmlns:p14="http://schemas.microsoft.com/office/powerpoint/2010/main" val="20073071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p:txBody>
      </p:sp>
      <p:sp>
        <p:nvSpPr>
          <p:cNvPr id="2" name="Title 1"/>
          <p:cNvSpPr>
            <a:spLocks noGrp="1"/>
          </p:cNvSpPr>
          <p:nvPr>
            <p:ph type="title" hasCustomPrompt="1"/>
          </p:nvPr>
        </p:nvSpPr>
        <p:spPr>
          <a:xfrm>
            <a:off x="6328800" y="1339849"/>
            <a:ext cx="20880000" cy="3152902"/>
          </a:xfrm>
        </p:spPr>
        <p:txBody>
          <a:bodyPr/>
          <a:lstStyle>
            <a:lvl1pPr>
              <a:defRPr/>
            </a:lvl1pPr>
          </a:lstStyle>
          <a:p>
            <a:r>
              <a:rPr lang="en-US" dirty="0"/>
              <a:t>Styles: page title (90pt)</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D841129-6A70-4A4F-A485-AA1C21BA7EBB}" type="slidenum">
              <a:rPr lang="en-GB" smtClean="0"/>
              <a:t>‹#›</a:t>
            </a:fld>
            <a:endParaRPr lang="en-GB"/>
          </a:p>
        </p:txBody>
      </p:sp>
      <p:pic>
        <p:nvPicPr>
          <p:cNvPr id="9" name="Picture 8" descr="A picture containing text, display&#10;&#10;Description automatically generated">
            <a:extLst>
              <a:ext uri="{FF2B5EF4-FFF2-40B4-BE49-F238E27FC236}">
                <a16:creationId xmlns:a16="http://schemas.microsoft.com/office/drawing/2014/main" id="{6C102D56-EC7B-4B87-504C-EC47D1C95B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695F73F7-2BD2-AAE2-7EED-B2237164E5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Tree>
    <p:extLst>
      <p:ext uri="{BB962C8B-B14F-4D97-AF65-F5344CB8AC3E}">
        <p14:creationId xmlns:p14="http://schemas.microsoft.com/office/powerpoint/2010/main" val="365914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28800" y="1339849"/>
            <a:ext cx="20879265" cy="3152902"/>
          </a:xfrm>
        </p:spPr>
        <p:txBody>
          <a:bodyPr/>
          <a:lstStyle/>
          <a:p>
            <a:r>
              <a:rPr lang="en-US" dirty="0"/>
              <a:t>Styles: page title (90pt)</a:t>
            </a:r>
          </a:p>
        </p:txBody>
      </p:sp>
      <p:sp>
        <p:nvSpPr>
          <p:cNvPr id="3" name="Content Placeholder 2"/>
          <p:cNvSpPr>
            <a:spLocks noGrp="1"/>
          </p:cNvSpPr>
          <p:nvPr>
            <p:ph sz="half" idx="1" hasCustomPrompt="1"/>
          </p:nvPr>
        </p:nvSpPr>
        <p:spPr>
          <a:xfrm>
            <a:off x="6328799" y="4822825"/>
            <a:ext cx="12267175" cy="11603568"/>
          </a:xfrm>
        </p:spPr>
        <p:txBody>
          <a:bodyPr/>
          <a:lstStyle>
            <a:lvl1pPr>
              <a:defRPr/>
            </a:lvl1pPr>
          </a:lstStyle>
          <a:p>
            <a:pPr lvl="0"/>
            <a:r>
              <a:rPr lang="en-US" dirty="0"/>
              <a:t>Intro Para (44pt) </a:t>
            </a:r>
            <a:r>
              <a:rPr lang="en-US" dirty="0" err="1"/>
              <a:t>Equi</a:t>
            </a:r>
            <a:r>
              <a:rPr lang="en-US" dirty="0"/>
              <a:t> </a:t>
            </a:r>
            <a:r>
              <a:rPr lang="en-US" dirty="0" err="1"/>
              <a:t>sitatis</a:t>
            </a:r>
            <a:r>
              <a:rPr lang="en-US" dirty="0"/>
              <a:t> ma voles et </a:t>
            </a:r>
            <a:r>
              <a:rPr lang="en-US" dirty="0" err="1"/>
              <a:t>voluptatiunt</a:t>
            </a:r>
            <a:r>
              <a:rPr lang="en-US" dirty="0"/>
              <a:t> </a:t>
            </a:r>
            <a:r>
              <a:rPr lang="en-US" dirty="0" err="1"/>
              <a:t>debitibus</a:t>
            </a:r>
            <a:r>
              <a:rPr lang="en-US" dirty="0"/>
              <a:t>, </a:t>
            </a:r>
            <a:r>
              <a:rPr lang="en-US" dirty="0" err="1"/>
              <a:t>corem</a:t>
            </a:r>
            <a:r>
              <a:rPr lang="en-US" dirty="0"/>
              <a:t> qui </a:t>
            </a:r>
            <a:r>
              <a:rPr lang="en-US" dirty="0" err="1"/>
              <a:t>nim</a:t>
            </a:r>
            <a:r>
              <a:rPr lang="en-US" dirty="0"/>
              <a:t> </a:t>
            </a:r>
            <a:r>
              <a:rPr lang="en-US" dirty="0" err="1"/>
              <a:t>repudio</a:t>
            </a:r>
            <a:r>
              <a:rPr lang="en-US" dirty="0"/>
              <a:t> </a:t>
            </a:r>
            <a:r>
              <a:rPr lang="en-US" dirty="0" err="1"/>
              <a:t>nsecto</a:t>
            </a:r>
            <a:r>
              <a:rPr lang="en-US" dirty="0"/>
              <a:t> </a:t>
            </a:r>
            <a:r>
              <a:rPr lang="en-US" dirty="0" err="1"/>
              <a:t>molorion</a:t>
            </a:r>
            <a:r>
              <a:rPr lang="en-US" dirty="0"/>
              <a:t> </a:t>
            </a:r>
            <a:r>
              <a:rPr lang="en-US" dirty="0" err="1"/>
              <a:t>eario</a:t>
            </a:r>
            <a:r>
              <a:rPr lang="en-US" dirty="0"/>
              <a:t> </a:t>
            </a:r>
            <a:r>
              <a:rPr lang="en-US" dirty="0" err="1"/>
              <a:t>occus</a:t>
            </a:r>
            <a:r>
              <a:rPr lang="en-US" dirty="0"/>
              <a:t> </a:t>
            </a:r>
            <a:r>
              <a:rPr lang="en-US" dirty="0" err="1"/>
              <a:t>acest</a:t>
            </a:r>
            <a:r>
              <a:rPr lang="en-US" dirty="0"/>
              <a:t> </a:t>
            </a:r>
            <a:r>
              <a:rPr lang="en-US" dirty="0" err="1"/>
              <a:t>expellaci</a:t>
            </a:r>
            <a:r>
              <a:rPr lang="en-US" dirty="0"/>
              <a:t> </a:t>
            </a:r>
            <a:r>
              <a:rPr lang="en-US" dirty="0" err="1"/>
              <a:t>voluptatqui</a:t>
            </a:r>
            <a:r>
              <a:rPr lang="en-US" dirty="0"/>
              <a:t> </a:t>
            </a:r>
            <a:r>
              <a:rPr lang="en-US" dirty="0" err="1"/>
              <a:t>suntiatemqui</a:t>
            </a:r>
            <a:r>
              <a:rPr lang="en-US" dirty="0"/>
              <a:t> </a:t>
            </a:r>
            <a:r>
              <a:rPr lang="en-US" dirty="0" err="1"/>
              <a:t>nullorp</a:t>
            </a:r>
            <a:r>
              <a:rPr lang="en-US" dirty="0"/>
              <a:t>.</a:t>
            </a:r>
          </a:p>
          <a:p>
            <a:pPr lvl="3"/>
            <a:endParaRPr lang="en-US" dirty="0"/>
          </a:p>
          <a:p>
            <a:pPr lvl="3"/>
            <a:r>
              <a:rPr lang="en-US" dirty="0"/>
              <a:t>Body Copy (28pt). </a:t>
            </a:r>
            <a:r>
              <a:rPr lang="en-US" dirty="0" err="1"/>
              <a:t>Equi</a:t>
            </a:r>
            <a:r>
              <a:rPr lang="en-US" dirty="0"/>
              <a:t> </a:t>
            </a:r>
            <a:r>
              <a:rPr lang="en-US" dirty="0" err="1"/>
              <a:t>sitatis</a:t>
            </a:r>
            <a:r>
              <a:rPr lang="en-US" dirty="0"/>
              <a:t> ma voles et </a:t>
            </a:r>
            <a:r>
              <a:rPr lang="en-US" dirty="0" err="1"/>
              <a:t>voluptatiunt</a:t>
            </a:r>
            <a:r>
              <a:rPr lang="en-US" dirty="0"/>
              <a:t> </a:t>
            </a:r>
            <a:r>
              <a:rPr lang="en-US" dirty="0" err="1"/>
              <a:t>debitibus</a:t>
            </a:r>
            <a:r>
              <a:rPr lang="en-US" dirty="0"/>
              <a:t>, </a:t>
            </a:r>
            <a:r>
              <a:rPr lang="en-US" dirty="0" err="1"/>
              <a:t>corem</a:t>
            </a:r>
            <a:r>
              <a:rPr lang="en-US" dirty="0"/>
              <a:t> qui </a:t>
            </a:r>
            <a:r>
              <a:rPr lang="en-US" dirty="0" err="1"/>
              <a:t>nim</a:t>
            </a:r>
            <a:r>
              <a:rPr lang="en-US" dirty="0"/>
              <a:t> </a:t>
            </a:r>
            <a:r>
              <a:rPr lang="en-US" dirty="0" err="1"/>
              <a:t>repudio</a:t>
            </a:r>
            <a:r>
              <a:rPr lang="en-US" dirty="0"/>
              <a:t> </a:t>
            </a:r>
            <a:r>
              <a:rPr lang="en-US" dirty="0" err="1"/>
              <a:t>nsecto</a:t>
            </a:r>
            <a:r>
              <a:rPr lang="en-US" dirty="0"/>
              <a:t> </a:t>
            </a:r>
            <a:r>
              <a:rPr lang="en-US" dirty="0" err="1"/>
              <a:t>molorion</a:t>
            </a:r>
            <a:r>
              <a:rPr lang="en-US" dirty="0"/>
              <a:t> </a:t>
            </a:r>
            <a:r>
              <a:rPr lang="en-US" dirty="0" err="1"/>
              <a:t>eario</a:t>
            </a:r>
            <a:r>
              <a:rPr lang="en-US" dirty="0"/>
              <a:t> </a:t>
            </a:r>
            <a:r>
              <a:rPr lang="en-US" dirty="0" err="1"/>
              <a:t>occus</a:t>
            </a:r>
            <a:r>
              <a:rPr lang="en-US" dirty="0"/>
              <a:t> </a:t>
            </a:r>
            <a:r>
              <a:rPr lang="en-US" dirty="0" err="1"/>
              <a:t>acest</a:t>
            </a:r>
            <a:r>
              <a:rPr lang="en-US" dirty="0"/>
              <a:t> </a:t>
            </a:r>
            <a:r>
              <a:rPr lang="en-US" dirty="0" err="1"/>
              <a:t>expellaci</a:t>
            </a:r>
            <a:r>
              <a:rPr lang="en-US" dirty="0"/>
              <a:t> </a:t>
            </a:r>
            <a:r>
              <a:rPr lang="en-US" dirty="0" err="1"/>
              <a:t>voluptatqui</a:t>
            </a:r>
            <a:r>
              <a:rPr lang="en-US" dirty="0"/>
              <a:t> </a:t>
            </a:r>
            <a:r>
              <a:rPr lang="en-US" dirty="0" err="1"/>
              <a:t>suntiatemqui</a:t>
            </a:r>
            <a:r>
              <a:rPr lang="en-US" dirty="0"/>
              <a:t> </a:t>
            </a:r>
            <a:r>
              <a:rPr lang="en-US" dirty="0" err="1"/>
              <a:t>nullorp</a:t>
            </a:r>
            <a:r>
              <a:rPr lang="en-US" dirty="0"/>
              <a:t> </a:t>
            </a:r>
            <a:r>
              <a:rPr lang="en-US" dirty="0" err="1"/>
              <a:t>orepeli</a:t>
            </a:r>
            <a:r>
              <a:rPr lang="en-US" dirty="0"/>
              <a:t> </a:t>
            </a:r>
            <a:r>
              <a:rPr lang="en-US" dirty="0" err="1"/>
              <a:t>tinulparum</a:t>
            </a:r>
            <a:r>
              <a:rPr lang="en-US" dirty="0"/>
              <a:t> qui </a:t>
            </a:r>
            <a:r>
              <a:rPr lang="en-US" dirty="0" err="1"/>
              <a:t>rerferem</a:t>
            </a:r>
            <a:r>
              <a:rPr lang="en-US" dirty="0"/>
              <a:t> </a:t>
            </a:r>
            <a:r>
              <a:rPr lang="en-US" dirty="0" err="1"/>
              <a:t>secersp</a:t>
            </a:r>
            <a:r>
              <a:rPr lang="en-US" dirty="0"/>
              <a:t> </a:t>
            </a:r>
            <a:r>
              <a:rPr lang="en-US" dirty="0" err="1"/>
              <a:t>eruptae</a:t>
            </a:r>
            <a:r>
              <a:rPr lang="en-US" dirty="0"/>
              <a:t> rest omni </a:t>
            </a:r>
            <a:r>
              <a:rPr lang="en-US" dirty="0" err="1"/>
              <a:t>im</a:t>
            </a:r>
            <a:r>
              <a:rPr lang="en-US" dirty="0"/>
              <a:t> </a:t>
            </a:r>
            <a:r>
              <a:rPr lang="en-US" dirty="0" err="1"/>
              <a:t>etur</a:t>
            </a:r>
            <a:r>
              <a:rPr lang="en-US" dirty="0"/>
              <a:t> </a:t>
            </a:r>
            <a:r>
              <a:rPr lang="en-US" dirty="0" err="1"/>
              <a:t>mossequia</a:t>
            </a:r>
            <a:r>
              <a:rPr lang="en-US" dirty="0"/>
              <a:t> </a:t>
            </a:r>
            <a:r>
              <a:rPr lang="en-US" dirty="0" err="1"/>
              <a:t>parchil</a:t>
            </a:r>
            <a:r>
              <a:rPr lang="en-US" dirty="0"/>
              <a:t> </a:t>
            </a:r>
            <a:r>
              <a:rPr lang="en-US" dirty="0" err="1"/>
              <a:t>idelique</a:t>
            </a:r>
            <a:r>
              <a:rPr lang="en-US" dirty="0"/>
              <a:t> ma </a:t>
            </a:r>
            <a:r>
              <a:rPr lang="en-US" dirty="0" err="1"/>
              <a:t>illes</a:t>
            </a:r>
            <a:r>
              <a:rPr lang="en-US" dirty="0"/>
              <a:t> </a:t>
            </a:r>
            <a:r>
              <a:rPr lang="en-US" dirty="0" err="1"/>
              <a:t>ium</a:t>
            </a:r>
            <a:r>
              <a:rPr lang="en-US" dirty="0"/>
              <a:t> </a:t>
            </a:r>
            <a:r>
              <a:rPr lang="en-US" dirty="0" err="1"/>
              <a:t>exererciam</a:t>
            </a:r>
            <a:r>
              <a:rPr lang="en-US" dirty="0"/>
              <a:t>.</a:t>
            </a:r>
          </a:p>
          <a:p>
            <a:pPr lvl="3"/>
            <a:endParaRPr lang="en-US" dirty="0"/>
          </a:p>
          <a:p>
            <a:pPr lvl="4"/>
            <a:r>
              <a:rPr lang="en-US" dirty="0"/>
              <a:t>Bullets 1</a:t>
            </a:r>
          </a:p>
          <a:p>
            <a:pPr lvl="4"/>
            <a:r>
              <a:rPr lang="en-US" dirty="0"/>
              <a:t>Bullets 1</a:t>
            </a:r>
          </a:p>
          <a:p>
            <a:pPr lvl="4"/>
            <a:r>
              <a:rPr lang="en-US" dirty="0"/>
              <a:t>Bullets 1</a:t>
            </a:r>
          </a:p>
          <a:p>
            <a:pPr lvl="4"/>
            <a:r>
              <a:rPr lang="en-US" dirty="0"/>
              <a:t>Bullets 1</a:t>
            </a:r>
          </a:p>
          <a:p>
            <a:pPr lvl="3"/>
            <a:endParaRPr lang="en-US" dirty="0"/>
          </a:p>
          <a:p>
            <a:pPr lvl="3"/>
            <a:r>
              <a:rPr lang="en-US" dirty="0" err="1"/>
              <a:t>Equi</a:t>
            </a:r>
            <a:r>
              <a:rPr lang="en-US" dirty="0"/>
              <a:t> </a:t>
            </a:r>
            <a:r>
              <a:rPr lang="en-US" dirty="0" err="1"/>
              <a:t>sitatis</a:t>
            </a:r>
            <a:r>
              <a:rPr lang="en-US" dirty="0"/>
              <a:t> ma voles et </a:t>
            </a:r>
            <a:r>
              <a:rPr lang="en-US" dirty="0" err="1"/>
              <a:t>voluptatiunt</a:t>
            </a:r>
            <a:r>
              <a:rPr lang="en-US" dirty="0"/>
              <a:t> </a:t>
            </a:r>
            <a:r>
              <a:rPr lang="en-US" dirty="0" err="1"/>
              <a:t>debitibus</a:t>
            </a:r>
            <a:r>
              <a:rPr lang="en-US" dirty="0"/>
              <a:t>, </a:t>
            </a:r>
            <a:r>
              <a:rPr lang="en-US" dirty="0" err="1"/>
              <a:t>corem</a:t>
            </a:r>
            <a:r>
              <a:rPr lang="en-US" dirty="0"/>
              <a:t> qui </a:t>
            </a:r>
            <a:r>
              <a:rPr lang="en-US" dirty="0" err="1"/>
              <a:t>nim</a:t>
            </a:r>
            <a:r>
              <a:rPr lang="en-US" dirty="0"/>
              <a:t> </a:t>
            </a:r>
            <a:r>
              <a:rPr lang="en-US" dirty="0" err="1"/>
              <a:t>repudio</a:t>
            </a:r>
            <a:r>
              <a:rPr lang="en-US" dirty="0"/>
              <a:t> </a:t>
            </a:r>
            <a:r>
              <a:rPr lang="en-US" dirty="0" err="1"/>
              <a:t>nsecto</a:t>
            </a:r>
            <a:r>
              <a:rPr lang="en-US" dirty="0"/>
              <a:t> </a:t>
            </a:r>
            <a:r>
              <a:rPr lang="en-US" dirty="0" err="1"/>
              <a:t>molorion</a:t>
            </a:r>
            <a:r>
              <a:rPr lang="en-US" dirty="0"/>
              <a:t> </a:t>
            </a:r>
            <a:r>
              <a:rPr lang="en-US" dirty="0" err="1"/>
              <a:t>eario</a:t>
            </a:r>
            <a:r>
              <a:rPr lang="en-US" dirty="0"/>
              <a:t> </a:t>
            </a:r>
            <a:r>
              <a:rPr lang="en-US" dirty="0" err="1"/>
              <a:t>occus</a:t>
            </a:r>
            <a:r>
              <a:rPr lang="en-US" dirty="0"/>
              <a:t> </a:t>
            </a:r>
            <a:r>
              <a:rPr lang="en-US" dirty="0" err="1"/>
              <a:t>acest</a:t>
            </a:r>
            <a:r>
              <a:rPr lang="en-US" dirty="0"/>
              <a:t> </a:t>
            </a:r>
            <a:r>
              <a:rPr lang="en-US" dirty="0" err="1"/>
              <a:t>expellaci</a:t>
            </a:r>
            <a:r>
              <a:rPr lang="en-US" dirty="0"/>
              <a:t> </a:t>
            </a:r>
            <a:r>
              <a:rPr lang="en-US" dirty="0" err="1"/>
              <a:t>voluptatqui</a:t>
            </a:r>
            <a:r>
              <a:rPr lang="en-US" dirty="0"/>
              <a:t> </a:t>
            </a:r>
            <a:r>
              <a:rPr lang="en-US" dirty="0" err="1"/>
              <a:t>suntiatemqui</a:t>
            </a:r>
            <a:r>
              <a:rPr lang="en-US" dirty="0"/>
              <a:t> </a:t>
            </a:r>
            <a:r>
              <a:rPr lang="en-US" dirty="0" err="1"/>
              <a:t>nullorp</a:t>
            </a:r>
            <a:r>
              <a:rPr lang="en-US" dirty="0"/>
              <a:t> </a:t>
            </a:r>
            <a:r>
              <a:rPr lang="en-US" dirty="0" err="1"/>
              <a:t>orepeli</a:t>
            </a:r>
            <a:r>
              <a:rPr lang="en-US" dirty="0"/>
              <a:t> </a:t>
            </a:r>
            <a:r>
              <a:rPr lang="en-US" dirty="0" err="1"/>
              <a:t>tinulparum</a:t>
            </a:r>
            <a:r>
              <a:rPr lang="en-US" dirty="0"/>
              <a:t> qui </a:t>
            </a:r>
            <a:r>
              <a:rPr lang="en-US" dirty="0" err="1"/>
              <a:t>rerferem</a:t>
            </a:r>
            <a:r>
              <a:rPr lang="en-US" dirty="0"/>
              <a:t> </a:t>
            </a:r>
            <a:r>
              <a:rPr lang="en-US" dirty="0" err="1"/>
              <a:t>secersp</a:t>
            </a:r>
            <a:r>
              <a:rPr lang="en-US" dirty="0"/>
              <a:t> </a:t>
            </a:r>
            <a:r>
              <a:rPr lang="en-US" dirty="0" err="1"/>
              <a:t>eruptae</a:t>
            </a:r>
            <a:r>
              <a:rPr lang="en-US" dirty="0"/>
              <a:t> rest omni </a:t>
            </a:r>
            <a:r>
              <a:rPr lang="en-US" dirty="0" err="1"/>
              <a:t>im</a:t>
            </a:r>
            <a:r>
              <a:rPr lang="en-US" dirty="0"/>
              <a:t> </a:t>
            </a:r>
            <a:r>
              <a:rPr lang="en-US" dirty="0" err="1"/>
              <a:t>etur</a:t>
            </a:r>
            <a:r>
              <a:rPr lang="en-US" dirty="0"/>
              <a:t> </a:t>
            </a:r>
            <a:r>
              <a:rPr lang="en-US" dirty="0" err="1"/>
              <a:t>mossequia</a:t>
            </a:r>
            <a:r>
              <a:rPr lang="en-US" dirty="0"/>
              <a:t> </a:t>
            </a:r>
            <a:r>
              <a:rPr lang="en-US" dirty="0" err="1"/>
              <a:t>parchil</a:t>
            </a:r>
            <a:r>
              <a:rPr lang="en-US" dirty="0"/>
              <a:t> </a:t>
            </a:r>
            <a:r>
              <a:rPr lang="en-US" dirty="0" err="1"/>
              <a:t>idelique</a:t>
            </a:r>
            <a:r>
              <a:rPr lang="en-US" dirty="0"/>
              <a:t> ma </a:t>
            </a:r>
            <a:r>
              <a:rPr lang="en-US" dirty="0" err="1"/>
              <a:t>illes</a:t>
            </a:r>
            <a:r>
              <a:rPr lang="en-US" dirty="0"/>
              <a:t> </a:t>
            </a:r>
            <a:r>
              <a:rPr lang="en-US" dirty="0" err="1"/>
              <a:t>ium</a:t>
            </a:r>
            <a:r>
              <a:rPr lang="en-US" dirty="0"/>
              <a:t> </a:t>
            </a:r>
            <a:r>
              <a:rPr lang="en-US" dirty="0" err="1"/>
              <a:t>exererciam.Fifth</a:t>
            </a:r>
            <a:r>
              <a:rPr lang="en-US" dirty="0"/>
              <a:t> level</a:t>
            </a:r>
          </a:p>
        </p:txBody>
      </p:sp>
      <p:sp>
        <p:nvSpPr>
          <p:cNvPr id="4" name="Content Placeholder 3"/>
          <p:cNvSpPr>
            <a:spLocks noGrp="1"/>
          </p:cNvSpPr>
          <p:nvPr>
            <p:ph sz="half" idx="2" hasCustomPrompt="1"/>
          </p:nvPr>
        </p:nvSpPr>
        <p:spPr>
          <a:xfrm>
            <a:off x="18919824" y="4822825"/>
            <a:ext cx="12338051" cy="11649077"/>
          </a:xfrm>
        </p:spPr>
        <p:txBody>
          <a:bodyPr/>
          <a:lstStyle>
            <a:lvl1pPr>
              <a:defRPr/>
            </a:lvl1pPr>
          </a:lstStyle>
          <a:p>
            <a:pPr lvl="0"/>
            <a:r>
              <a:rPr lang="en-US" dirty="0"/>
              <a:t>Click here to add image</a:t>
            </a:r>
          </a:p>
        </p:txBody>
      </p:sp>
      <p:sp>
        <p:nvSpPr>
          <p:cNvPr id="7" name="Slide Number Placeholder 6"/>
          <p:cNvSpPr>
            <a:spLocks noGrp="1"/>
          </p:cNvSpPr>
          <p:nvPr>
            <p:ph type="sldNum" sz="quarter" idx="12"/>
          </p:nvPr>
        </p:nvSpPr>
        <p:spPr/>
        <p:txBody>
          <a:bodyPr/>
          <a:lstStyle/>
          <a:p>
            <a:fld id="{BD841129-6A70-4A4F-A485-AA1C21BA7EBB}" type="slidenum">
              <a:rPr lang="en-GB" smtClean="0"/>
              <a:t>‹#›</a:t>
            </a:fld>
            <a:endParaRPr lang="en-GB"/>
          </a:p>
        </p:txBody>
      </p:sp>
      <p:sp>
        <p:nvSpPr>
          <p:cNvPr id="8" name="Footer Placeholder 4">
            <a:extLst>
              <a:ext uri="{FF2B5EF4-FFF2-40B4-BE49-F238E27FC236}">
                <a16:creationId xmlns:a16="http://schemas.microsoft.com/office/drawing/2014/main" id="{1DCC2067-732B-6EAB-7D9D-90020559F3BA}"/>
              </a:ext>
            </a:extLst>
          </p:cNvPr>
          <p:cNvSpPr txBox="1">
            <a:spLocks/>
          </p:cNvSpPr>
          <p:nvPr userDrawn="1"/>
        </p:nvSpPr>
        <p:spPr>
          <a:xfrm>
            <a:off x="6328799" y="17028017"/>
            <a:ext cx="19899970" cy="973667"/>
          </a:xfrm>
          <a:prstGeom prst="rect">
            <a:avLst/>
          </a:prstGeom>
        </p:spPr>
        <p:txBody>
          <a:bodyPr vert="horz" lIns="0" tIns="0" rIns="0" bIns="0" rtlCol="0" anchor="t" anchorCtr="0"/>
          <a:lstStyle>
            <a:defPPr>
              <a:defRPr lang="en-US"/>
            </a:defPPr>
            <a:lvl1pPr marL="0" algn="l" defTabSz="761970" rtl="0" eaLnBrk="1" latinLnBrk="0" hangingPunct="1">
              <a:defRPr sz="1400" kern="1200">
                <a:solidFill>
                  <a:schemeClr val="accent1"/>
                </a:solidFill>
                <a:latin typeface="+mn-lt"/>
                <a:ea typeface="+mn-ea"/>
                <a:cs typeface="+mn-cs"/>
              </a:defRPr>
            </a:lvl1pPr>
            <a:lvl2pPr marL="761970" algn="l" defTabSz="761970" rtl="0" eaLnBrk="1" latinLnBrk="0" hangingPunct="1">
              <a:defRPr sz="3000" kern="1200">
                <a:solidFill>
                  <a:schemeClr val="tx1"/>
                </a:solidFill>
                <a:latin typeface="+mn-lt"/>
                <a:ea typeface="+mn-ea"/>
                <a:cs typeface="+mn-cs"/>
              </a:defRPr>
            </a:lvl2pPr>
            <a:lvl3pPr marL="1523939" algn="l" defTabSz="761970" rtl="0" eaLnBrk="1" latinLnBrk="0" hangingPunct="1">
              <a:defRPr sz="3000" kern="1200">
                <a:solidFill>
                  <a:schemeClr val="tx1"/>
                </a:solidFill>
                <a:latin typeface="+mn-lt"/>
                <a:ea typeface="+mn-ea"/>
                <a:cs typeface="+mn-cs"/>
              </a:defRPr>
            </a:lvl3pPr>
            <a:lvl4pPr marL="2285909" algn="l" defTabSz="761970" rtl="0" eaLnBrk="1" latinLnBrk="0" hangingPunct="1">
              <a:defRPr sz="3000" kern="1200">
                <a:solidFill>
                  <a:schemeClr val="tx1"/>
                </a:solidFill>
                <a:latin typeface="+mn-lt"/>
                <a:ea typeface="+mn-ea"/>
                <a:cs typeface="+mn-cs"/>
              </a:defRPr>
            </a:lvl4pPr>
            <a:lvl5pPr marL="3047878" algn="l" defTabSz="761970" rtl="0" eaLnBrk="1" latinLnBrk="0" hangingPunct="1">
              <a:defRPr sz="3000" kern="1200">
                <a:solidFill>
                  <a:schemeClr val="tx1"/>
                </a:solidFill>
                <a:latin typeface="+mn-lt"/>
                <a:ea typeface="+mn-ea"/>
                <a:cs typeface="+mn-cs"/>
              </a:defRPr>
            </a:lvl5pPr>
            <a:lvl6pPr marL="3809848" algn="l" defTabSz="761970" rtl="0" eaLnBrk="1" latinLnBrk="0" hangingPunct="1">
              <a:defRPr sz="3000" kern="1200">
                <a:solidFill>
                  <a:schemeClr val="tx1"/>
                </a:solidFill>
                <a:latin typeface="+mn-lt"/>
                <a:ea typeface="+mn-ea"/>
                <a:cs typeface="+mn-cs"/>
              </a:defRPr>
            </a:lvl6pPr>
            <a:lvl7pPr marL="4571817" algn="l" defTabSz="761970" rtl="0" eaLnBrk="1" latinLnBrk="0" hangingPunct="1">
              <a:defRPr sz="3000" kern="1200">
                <a:solidFill>
                  <a:schemeClr val="tx1"/>
                </a:solidFill>
                <a:latin typeface="+mn-lt"/>
                <a:ea typeface="+mn-ea"/>
                <a:cs typeface="+mn-cs"/>
              </a:defRPr>
            </a:lvl7pPr>
            <a:lvl8pPr marL="5333787" algn="l" defTabSz="761970" rtl="0" eaLnBrk="1" latinLnBrk="0" hangingPunct="1">
              <a:defRPr sz="3000" kern="1200">
                <a:solidFill>
                  <a:schemeClr val="tx1"/>
                </a:solidFill>
                <a:latin typeface="+mn-lt"/>
                <a:ea typeface="+mn-ea"/>
                <a:cs typeface="+mn-cs"/>
              </a:defRPr>
            </a:lvl8pPr>
            <a:lvl9pPr marL="6095756" algn="l" defTabSz="761970" rtl="0" eaLnBrk="1" latinLnBrk="0" hangingPunct="1">
              <a:defRPr sz="3000" kern="1200">
                <a:solidFill>
                  <a:schemeClr val="tx1"/>
                </a:solidFill>
                <a:latin typeface="+mn-lt"/>
                <a:ea typeface="+mn-ea"/>
                <a:cs typeface="+mn-cs"/>
              </a:defRPr>
            </a:lvl9p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p:txBody>
      </p:sp>
      <p:sp>
        <p:nvSpPr>
          <p:cNvPr id="9" name="Slide Number Placeholder 5">
            <a:extLst>
              <a:ext uri="{FF2B5EF4-FFF2-40B4-BE49-F238E27FC236}">
                <a16:creationId xmlns:a16="http://schemas.microsoft.com/office/drawing/2014/main" id="{5264C2F3-1AE8-1F07-2015-55A773E60398}"/>
              </a:ext>
            </a:extLst>
          </p:cNvPr>
          <p:cNvSpPr txBox="1">
            <a:spLocks/>
          </p:cNvSpPr>
          <p:nvPr userDrawn="1"/>
        </p:nvSpPr>
        <p:spPr>
          <a:xfrm>
            <a:off x="30276800" y="17028018"/>
            <a:ext cx="965200" cy="973667"/>
          </a:xfrm>
          <a:prstGeom prst="rect">
            <a:avLst/>
          </a:prstGeom>
        </p:spPr>
        <p:txBody>
          <a:bodyPr vert="horz" lIns="0" tIns="0" rIns="0" bIns="0" rtlCol="0" anchor="t" anchorCtr="0"/>
          <a:lstStyle>
            <a:defPPr>
              <a:defRPr lang="en-US"/>
            </a:defPPr>
            <a:lvl1pPr marL="0" algn="r" defTabSz="761970" rtl="0" eaLnBrk="1" latinLnBrk="0" hangingPunct="1">
              <a:defRPr sz="1400" kern="1200">
                <a:solidFill>
                  <a:schemeClr val="accent1"/>
                </a:solidFill>
                <a:latin typeface="+mn-lt"/>
                <a:ea typeface="+mn-ea"/>
                <a:cs typeface="+mn-cs"/>
              </a:defRPr>
            </a:lvl1pPr>
            <a:lvl2pPr marL="761970" algn="l" defTabSz="761970" rtl="0" eaLnBrk="1" latinLnBrk="0" hangingPunct="1">
              <a:defRPr sz="3000" kern="1200">
                <a:solidFill>
                  <a:schemeClr val="tx1"/>
                </a:solidFill>
                <a:latin typeface="+mn-lt"/>
                <a:ea typeface="+mn-ea"/>
                <a:cs typeface="+mn-cs"/>
              </a:defRPr>
            </a:lvl2pPr>
            <a:lvl3pPr marL="1523939" algn="l" defTabSz="761970" rtl="0" eaLnBrk="1" latinLnBrk="0" hangingPunct="1">
              <a:defRPr sz="3000" kern="1200">
                <a:solidFill>
                  <a:schemeClr val="tx1"/>
                </a:solidFill>
                <a:latin typeface="+mn-lt"/>
                <a:ea typeface="+mn-ea"/>
                <a:cs typeface="+mn-cs"/>
              </a:defRPr>
            </a:lvl3pPr>
            <a:lvl4pPr marL="2285909" algn="l" defTabSz="761970" rtl="0" eaLnBrk="1" latinLnBrk="0" hangingPunct="1">
              <a:defRPr sz="3000" kern="1200">
                <a:solidFill>
                  <a:schemeClr val="tx1"/>
                </a:solidFill>
                <a:latin typeface="+mn-lt"/>
                <a:ea typeface="+mn-ea"/>
                <a:cs typeface="+mn-cs"/>
              </a:defRPr>
            </a:lvl4pPr>
            <a:lvl5pPr marL="3047878" algn="l" defTabSz="761970" rtl="0" eaLnBrk="1" latinLnBrk="0" hangingPunct="1">
              <a:defRPr sz="3000" kern="1200">
                <a:solidFill>
                  <a:schemeClr val="tx1"/>
                </a:solidFill>
                <a:latin typeface="+mn-lt"/>
                <a:ea typeface="+mn-ea"/>
                <a:cs typeface="+mn-cs"/>
              </a:defRPr>
            </a:lvl5pPr>
            <a:lvl6pPr marL="3809848" algn="l" defTabSz="761970" rtl="0" eaLnBrk="1" latinLnBrk="0" hangingPunct="1">
              <a:defRPr sz="3000" kern="1200">
                <a:solidFill>
                  <a:schemeClr val="tx1"/>
                </a:solidFill>
                <a:latin typeface="+mn-lt"/>
                <a:ea typeface="+mn-ea"/>
                <a:cs typeface="+mn-cs"/>
              </a:defRPr>
            </a:lvl6pPr>
            <a:lvl7pPr marL="4571817" algn="l" defTabSz="761970" rtl="0" eaLnBrk="1" latinLnBrk="0" hangingPunct="1">
              <a:defRPr sz="3000" kern="1200">
                <a:solidFill>
                  <a:schemeClr val="tx1"/>
                </a:solidFill>
                <a:latin typeface="+mn-lt"/>
                <a:ea typeface="+mn-ea"/>
                <a:cs typeface="+mn-cs"/>
              </a:defRPr>
            </a:lvl7pPr>
            <a:lvl8pPr marL="5333787" algn="l" defTabSz="761970" rtl="0" eaLnBrk="1" latinLnBrk="0" hangingPunct="1">
              <a:defRPr sz="3000" kern="1200">
                <a:solidFill>
                  <a:schemeClr val="tx1"/>
                </a:solidFill>
                <a:latin typeface="+mn-lt"/>
                <a:ea typeface="+mn-ea"/>
                <a:cs typeface="+mn-cs"/>
              </a:defRPr>
            </a:lvl8pPr>
            <a:lvl9pPr marL="6095756" algn="l" defTabSz="761970" rtl="0" eaLnBrk="1" latinLnBrk="0" hangingPunct="1">
              <a:defRPr sz="3000" kern="1200">
                <a:solidFill>
                  <a:schemeClr val="tx1"/>
                </a:solidFill>
                <a:latin typeface="+mn-lt"/>
                <a:ea typeface="+mn-ea"/>
                <a:cs typeface="+mn-cs"/>
              </a:defRPr>
            </a:lvl9pPr>
          </a:lstStyle>
          <a:p>
            <a:fld id="{BD841129-6A70-4A4F-A485-AA1C21BA7EBB}" type="slidenum">
              <a:rPr lang="en-GB" smtClean="0"/>
              <a:pPr/>
              <a:t>‹#›</a:t>
            </a:fld>
            <a:endParaRPr lang="en-GB"/>
          </a:p>
        </p:txBody>
      </p:sp>
      <p:pic>
        <p:nvPicPr>
          <p:cNvPr id="10" name="Picture 9" descr="A picture containing text, display&#10;&#10;Description automatically generated">
            <a:extLst>
              <a:ext uri="{FF2B5EF4-FFF2-40B4-BE49-F238E27FC236}">
                <a16:creationId xmlns:a16="http://schemas.microsoft.com/office/drawing/2014/main" id="{9C9F0E69-086E-A0C1-69A7-039DD4C75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BF9ACC1C-BD38-02FF-98D4-D2E08C23F0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Tree>
    <p:extLst>
      <p:ext uri="{BB962C8B-B14F-4D97-AF65-F5344CB8AC3E}">
        <p14:creationId xmlns:p14="http://schemas.microsoft.com/office/powerpoint/2010/main" val="105655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p:txBody>
      </p:sp>
      <p:sp>
        <p:nvSpPr>
          <p:cNvPr id="2" name="Title 1"/>
          <p:cNvSpPr>
            <a:spLocks noGrp="1"/>
          </p:cNvSpPr>
          <p:nvPr>
            <p:ph type="title" hasCustomPrompt="1"/>
          </p:nvPr>
        </p:nvSpPr>
        <p:spPr>
          <a:xfrm>
            <a:off x="6328800" y="1339849"/>
            <a:ext cx="20879265" cy="3152902"/>
          </a:xfrm>
        </p:spPr>
        <p:txBody>
          <a:bodyPr/>
          <a:lstStyle>
            <a:lvl1pPr>
              <a:defRPr/>
            </a:lvl1pPr>
          </a:lstStyle>
          <a:p>
            <a:r>
              <a:rPr lang="en-US" dirty="0"/>
              <a:t>Styles: page title (90pt)</a:t>
            </a:r>
          </a:p>
        </p:txBody>
      </p:sp>
      <p:sp>
        <p:nvSpPr>
          <p:cNvPr id="3" name="Content Placeholder 2"/>
          <p:cNvSpPr>
            <a:spLocks noGrp="1"/>
          </p:cNvSpPr>
          <p:nvPr>
            <p:ph idx="1" hasCustomPrompt="1"/>
          </p:nvPr>
        </p:nvSpPr>
        <p:spPr>
          <a:xfrm>
            <a:off x="6328800" y="4822825"/>
            <a:ext cx="24891998" cy="2159866"/>
          </a:xfrm>
        </p:spPr>
        <p:txBody>
          <a:bodyPr/>
          <a:lstStyle>
            <a:lvl1pPr>
              <a:defRPr/>
            </a:lvl1pPr>
          </a:lstStyle>
          <a:p>
            <a:pPr lvl="0"/>
            <a:r>
              <a:rPr lang="en-US" dirty="0"/>
              <a:t>Click to add Intro paragraph</a:t>
            </a:r>
          </a:p>
        </p:txBody>
      </p:sp>
      <p:sp>
        <p:nvSpPr>
          <p:cNvPr id="6" name="Slide Number Placeholder 5"/>
          <p:cNvSpPr>
            <a:spLocks noGrp="1"/>
          </p:cNvSpPr>
          <p:nvPr>
            <p:ph type="sldNum" sz="quarter" idx="12"/>
          </p:nvPr>
        </p:nvSpPr>
        <p:spPr/>
        <p:txBody>
          <a:bodyPr/>
          <a:lstStyle/>
          <a:p>
            <a:fld id="{BD841129-6A70-4A4F-A485-AA1C21BA7EBB}" type="slidenum">
              <a:rPr lang="en-GB" smtClean="0"/>
              <a:t>‹#›</a:t>
            </a:fld>
            <a:endParaRPr lang="en-GB"/>
          </a:p>
        </p:txBody>
      </p:sp>
      <p:pic>
        <p:nvPicPr>
          <p:cNvPr id="9" name="Picture 8" descr="A picture containing text, display&#10;&#10;Description automatically generated">
            <a:extLst>
              <a:ext uri="{FF2B5EF4-FFF2-40B4-BE49-F238E27FC236}">
                <a16:creationId xmlns:a16="http://schemas.microsoft.com/office/drawing/2014/main" id="{6C102D56-EC7B-4B87-504C-EC47D1C95B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695F73F7-2BD2-AAE2-7EED-B2237164E5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
        <p:nvSpPr>
          <p:cNvPr id="8" name="Content Placeholder 2">
            <a:extLst>
              <a:ext uri="{FF2B5EF4-FFF2-40B4-BE49-F238E27FC236}">
                <a16:creationId xmlns:a16="http://schemas.microsoft.com/office/drawing/2014/main" id="{834CCC0D-B465-0FB6-0642-127C8FE920B0}"/>
              </a:ext>
            </a:extLst>
          </p:cNvPr>
          <p:cNvSpPr>
            <a:spLocks noGrp="1"/>
          </p:cNvSpPr>
          <p:nvPr>
            <p:ph idx="13" hasCustomPrompt="1"/>
          </p:nvPr>
        </p:nvSpPr>
        <p:spPr>
          <a:xfrm>
            <a:off x="6318250" y="11772850"/>
            <a:ext cx="12277725" cy="4680000"/>
          </a:xfrm>
        </p:spPr>
        <p:txBody>
          <a:bodyPr/>
          <a:lstStyle>
            <a:lvl1pPr>
              <a:defRPr/>
            </a:lvl1pPr>
            <a:lvl4pPr>
              <a:defRPr/>
            </a:lvl4pPr>
          </a:lstStyle>
          <a:p>
            <a:pPr lvl="3"/>
            <a:r>
              <a:rPr lang="en-US" dirty="0"/>
              <a:t>Click to add Body Copy</a:t>
            </a:r>
          </a:p>
        </p:txBody>
      </p:sp>
      <p:sp>
        <p:nvSpPr>
          <p:cNvPr id="10" name="Content Placeholder 2">
            <a:extLst>
              <a:ext uri="{FF2B5EF4-FFF2-40B4-BE49-F238E27FC236}">
                <a16:creationId xmlns:a16="http://schemas.microsoft.com/office/drawing/2014/main" id="{C2FF2C8B-055D-A1AF-936D-12FA8FBB9137}"/>
              </a:ext>
            </a:extLst>
          </p:cNvPr>
          <p:cNvSpPr>
            <a:spLocks noGrp="1"/>
          </p:cNvSpPr>
          <p:nvPr>
            <p:ph idx="14" hasCustomPrompt="1"/>
          </p:nvPr>
        </p:nvSpPr>
        <p:spPr>
          <a:xfrm>
            <a:off x="18919826" y="11772850"/>
            <a:ext cx="12338050" cy="4680000"/>
          </a:xfrm>
        </p:spPr>
        <p:txBody>
          <a:bodyPr/>
          <a:lstStyle>
            <a:lvl1pPr>
              <a:defRPr/>
            </a:lvl1pPr>
            <a:lvl4pPr>
              <a:defRPr/>
            </a:lvl4pPr>
          </a:lstStyle>
          <a:p>
            <a:pPr lvl="3"/>
            <a:r>
              <a:rPr lang="en-US" dirty="0"/>
              <a:t>Click to add Body Copy</a:t>
            </a:r>
          </a:p>
        </p:txBody>
      </p:sp>
      <p:sp>
        <p:nvSpPr>
          <p:cNvPr id="7" name="Text Placeholder 6">
            <a:extLst>
              <a:ext uri="{FF2B5EF4-FFF2-40B4-BE49-F238E27FC236}">
                <a16:creationId xmlns:a16="http://schemas.microsoft.com/office/drawing/2014/main" id="{886D38FA-E848-D455-6E67-D2D499869824}"/>
              </a:ext>
            </a:extLst>
          </p:cNvPr>
          <p:cNvSpPr>
            <a:spLocks noGrp="1"/>
          </p:cNvSpPr>
          <p:nvPr>
            <p:ph type="body" sz="quarter" idx="15" hasCustomPrompt="1"/>
          </p:nvPr>
        </p:nvSpPr>
        <p:spPr>
          <a:xfrm>
            <a:off x="6318249" y="10512000"/>
            <a:ext cx="3326400" cy="594000"/>
          </a:xfrm>
        </p:spPr>
        <p:txBody>
          <a:bodyPr anchor="ctr" anchorCtr="0">
            <a:normAutofit/>
          </a:bodyPr>
          <a:lstStyle>
            <a:lvl4pPr algn="ctr">
              <a:lnSpc>
                <a:spcPts val="2400"/>
              </a:lnSpc>
              <a:defRPr sz="2000" b="1" spc="100" baseline="0">
                <a:solidFill>
                  <a:schemeClr val="accent1"/>
                </a:solidFill>
              </a:defRPr>
            </a:lvl4pPr>
          </a:lstStyle>
          <a:p>
            <a:pPr lvl="3"/>
            <a:r>
              <a:rPr lang="en-US" dirty="0"/>
              <a:t>SMALL BOLD HEADING</a:t>
            </a:r>
            <a:endParaRPr lang="en-GB" dirty="0"/>
          </a:p>
        </p:txBody>
      </p:sp>
      <p:sp>
        <p:nvSpPr>
          <p:cNvPr id="12" name="Text Placeholder 6">
            <a:extLst>
              <a:ext uri="{FF2B5EF4-FFF2-40B4-BE49-F238E27FC236}">
                <a16:creationId xmlns:a16="http://schemas.microsoft.com/office/drawing/2014/main" id="{EC160E48-3958-66E6-17F2-3443B27D49CD}"/>
              </a:ext>
            </a:extLst>
          </p:cNvPr>
          <p:cNvSpPr>
            <a:spLocks noGrp="1"/>
          </p:cNvSpPr>
          <p:nvPr>
            <p:ph type="body" sz="quarter" idx="16" hasCustomPrompt="1"/>
          </p:nvPr>
        </p:nvSpPr>
        <p:spPr>
          <a:xfrm>
            <a:off x="12679200" y="10512000"/>
            <a:ext cx="3326400" cy="594000"/>
          </a:xfrm>
        </p:spPr>
        <p:txBody>
          <a:bodyPr anchor="ctr" anchorCtr="0">
            <a:normAutofit/>
          </a:bodyPr>
          <a:lstStyle>
            <a:lvl4pPr algn="ctr">
              <a:lnSpc>
                <a:spcPts val="2400"/>
              </a:lnSpc>
              <a:defRPr sz="2000" b="1" spc="100" baseline="0">
                <a:solidFill>
                  <a:schemeClr val="accent1"/>
                </a:solidFill>
              </a:defRPr>
            </a:lvl4pPr>
          </a:lstStyle>
          <a:p>
            <a:pPr lvl="3"/>
            <a:r>
              <a:rPr lang="en-US" dirty="0"/>
              <a:t>SMALL BOLD HEADING</a:t>
            </a:r>
            <a:endParaRPr lang="en-GB" dirty="0"/>
          </a:p>
        </p:txBody>
      </p:sp>
      <p:sp>
        <p:nvSpPr>
          <p:cNvPr id="13" name="Text Placeholder 6">
            <a:extLst>
              <a:ext uri="{FF2B5EF4-FFF2-40B4-BE49-F238E27FC236}">
                <a16:creationId xmlns:a16="http://schemas.microsoft.com/office/drawing/2014/main" id="{C18BC944-E987-F25B-C038-9ECCCC3C6750}"/>
              </a:ext>
            </a:extLst>
          </p:cNvPr>
          <p:cNvSpPr>
            <a:spLocks noGrp="1"/>
          </p:cNvSpPr>
          <p:nvPr>
            <p:ph type="body" sz="quarter" idx="17" hasCustomPrompt="1"/>
          </p:nvPr>
        </p:nvSpPr>
        <p:spPr>
          <a:xfrm>
            <a:off x="19033200" y="10512000"/>
            <a:ext cx="3326400" cy="594000"/>
          </a:xfrm>
        </p:spPr>
        <p:txBody>
          <a:bodyPr anchor="ctr" anchorCtr="0">
            <a:normAutofit/>
          </a:bodyPr>
          <a:lstStyle>
            <a:lvl4pPr algn="ctr">
              <a:lnSpc>
                <a:spcPts val="2400"/>
              </a:lnSpc>
              <a:defRPr sz="2000" b="1" spc="100" baseline="0">
                <a:solidFill>
                  <a:schemeClr val="accent1"/>
                </a:solidFill>
              </a:defRPr>
            </a:lvl4pPr>
          </a:lstStyle>
          <a:p>
            <a:pPr lvl="3"/>
            <a:r>
              <a:rPr lang="en-US" dirty="0"/>
              <a:t>SMALL BOLD HEADING</a:t>
            </a:r>
            <a:endParaRPr lang="en-GB" dirty="0"/>
          </a:p>
        </p:txBody>
      </p:sp>
      <p:sp>
        <p:nvSpPr>
          <p:cNvPr id="14" name="Text Placeholder 6">
            <a:extLst>
              <a:ext uri="{FF2B5EF4-FFF2-40B4-BE49-F238E27FC236}">
                <a16:creationId xmlns:a16="http://schemas.microsoft.com/office/drawing/2014/main" id="{0C2E6EFF-699C-3DB8-129C-D2CE1D3E9594}"/>
              </a:ext>
            </a:extLst>
          </p:cNvPr>
          <p:cNvSpPr>
            <a:spLocks noGrp="1"/>
          </p:cNvSpPr>
          <p:nvPr>
            <p:ph type="body" sz="quarter" idx="18" hasCustomPrompt="1"/>
          </p:nvPr>
        </p:nvSpPr>
        <p:spPr>
          <a:xfrm>
            <a:off x="25383600" y="10512000"/>
            <a:ext cx="3326400" cy="594000"/>
          </a:xfrm>
        </p:spPr>
        <p:txBody>
          <a:bodyPr anchor="ctr" anchorCtr="0">
            <a:normAutofit/>
          </a:bodyPr>
          <a:lstStyle>
            <a:lvl4pPr algn="ctr">
              <a:lnSpc>
                <a:spcPts val="2400"/>
              </a:lnSpc>
              <a:defRPr sz="2000" b="1" spc="100" baseline="0">
                <a:solidFill>
                  <a:schemeClr val="accent1"/>
                </a:solidFill>
              </a:defRPr>
            </a:lvl4pPr>
          </a:lstStyle>
          <a:p>
            <a:pPr lvl="3"/>
            <a:r>
              <a:rPr lang="en-US" dirty="0"/>
              <a:t>SMALL BOLD HEADING</a:t>
            </a:r>
            <a:endParaRPr lang="en-GB" dirty="0"/>
          </a:p>
        </p:txBody>
      </p:sp>
      <p:sp>
        <p:nvSpPr>
          <p:cNvPr id="21" name="Picture Placeholder 10">
            <a:extLst>
              <a:ext uri="{FF2B5EF4-FFF2-40B4-BE49-F238E27FC236}">
                <a16:creationId xmlns:a16="http://schemas.microsoft.com/office/drawing/2014/main" id="{DD395697-9BB3-A823-10BA-708A7F0B05FF}"/>
              </a:ext>
            </a:extLst>
          </p:cNvPr>
          <p:cNvSpPr>
            <a:spLocks noGrp="1"/>
          </p:cNvSpPr>
          <p:nvPr>
            <p:ph type="pic" sz="quarter" idx="19" hasCustomPrompt="1"/>
          </p:nvPr>
        </p:nvSpPr>
        <p:spPr>
          <a:xfrm>
            <a:off x="6685449" y="7308000"/>
            <a:ext cx="2592000" cy="2592000"/>
          </a:xfrm>
        </p:spPr>
        <p:txBody>
          <a:bodyPr anchor="ctr" anchorCtr="0">
            <a:normAutofit/>
          </a:bodyPr>
          <a:lstStyle>
            <a:lvl1pPr algn="ctr">
              <a:lnSpc>
                <a:spcPts val="3200"/>
              </a:lnSpc>
              <a:defRPr sz="2800"/>
            </a:lvl1pPr>
            <a:lvl4pPr algn="ctr">
              <a:defRPr/>
            </a:lvl4pPr>
          </a:lstStyle>
          <a:p>
            <a:pPr lvl="0"/>
            <a:r>
              <a:rPr lang="en-GB" dirty="0"/>
              <a:t>Click to add picture</a:t>
            </a:r>
          </a:p>
        </p:txBody>
      </p:sp>
      <p:sp>
        <p:nvSpPr>
          <p:cNvPr id="22" name="Picture Placeholder 10">
            <a:extLst>
              <a:ext uri="{FF2B5EF4-FFF2-40B4-BE49-F238E27FC236}">
                <a16:creationId xmlns:a16="http://schemas.microsoft.com/office/drawing/2014/main" id="{F62A89F8-460E-C531-15F3-3C35E527B006}"/>
              </a:ext>
            </a:extLst>
          </p:cNvPr>
          <p:cNvSpPr>
            <a:spLocks noGrp="1"/>
          </p:cNvSpPr>
          <p:nvPr>
            <p:ph type="pic" sz="quarter" idx="20" hasCustomPrompt="1"/>
          </p:nvPr>
        </p:nvSpPr>
        <p:spPr>
          <a:xfrm>
            <a:off x="19400400" y="7300310"/>
            <a:ext cx="2592000" cy="2592000"/>
          </a:xfrm>
        </p:spPr>
        <p:txBody>
          <a:bodyPr anchor="ctr" anchorCtr="0">
            <a:normAutofit/>
          </a:bodyPr>
          <a:lstStyle>
            <a:lvl1pPr algn="ctr">
              <a:lnSpc>
                <a:spcPts val="3200"/>
              </a:lnSpc>
              <a:defRPr sz="2800"/>
            </a:lvl1pPr>
            <a:lvl4pPr algn="ctr">
              <a:defRPr/>
            </a:lvl4pPr>
          </a:lstStyle>
          <a:p>
            <a:pPr lvl="0"/>
            <a:r>
              <a:rPr lang="en-GB" dirty="0"/>
              <a:t>Click to add picture</a:t>
            </a:r>
          </a:p>
        </p:txBody>
      </p:sp>
      <p:sp>
        <p:nvSpPr>
          <p:cNvPr id="23" name="Picture Placeholder 10">
            <a:extLst>
              <a:ext uri="{FF2B5EF4-FFF2-40B4-BE49-F238E27FC236}">
                <a16:creationId xmlns:a16="http://schemas.microsoft.com/office/drawing/2014/main" id="{09995846-D01B-1591-D647-83747FAE884D}"/>
              </a:ext>
            </a:extLst>
          </p:cNvPr>
          <p:cNvSpPr>
            <a:spLocks noGrp="1"/>
          </p:cNvSpPr>
          <p:nvPr>
            <p:ph type="pic" sz="quarter" idx="21" hasCustomPrompt="1"/>
          </p:nvPr>
        </p:nvSpPr>
        <p:spPr>
          <a:xfrm>
            <a:off x="25826551" y="7274449"/>
            <a:ext cx="2592000" cy="2592000"/>
          </a:xfrm>
        </p:spPr>
        <p:txBody>
          <a:bodyPr anchor="ctr" anchorCtr="0">
            <a:normAutofit/>
          </a:bodyPr>
          <a:lstStyle>
            <a:lvl1pPr algn="ctr">
              <a:lnSpc>
                <a:spcPts val="3200"/>
              </a:lnSpc>
              <a:defRPr sz="2800"/>
            </a:lvl1pPr>
            <a:lvl4pPr algn="ctr">
              <a:defRPr/>
            </a:lvl4pPr>
          </a:lstStyle>
          <a:p>
            <a:pPr lvl="0"/>
            <a:r>
              <a:rPr lang="en-GB" dirty="0"/>
              <a:t>Click to add picture</a:t>
            </a:r>
          </a:p>
        </p:txBody>
      </p:sp>
      <p:sp>
        <p:nvSpPr>
          <p:cNvPr id="24" name="Picture Placeholder 10">
            <a:extLst>
              <a:ext uri="{FF2B5EF4-FFF2-40B4-BE49-F238E27FC236}">
                <a16:creationId xmlns:a16="http://schemas.microsoft.com/office/drawing/2014/main" id="{47B501CB-726E-B33C-B052-360E7D3EF82E}"/>
              </a:ext>
            </a:extLst>
          </p:cNvPr>
          <p:cNvSpPr>
            <a:spLocks noGrp="1"/>
          </p:cNvSpPr>
          <p:nvPr>
            <p:ph type="pic" sz="quarter" idx="22" hasCustomPrompt="1"/>
          </p:nvPr>
        </p:nvSpPr>
        <p:spPr>
          <a:xfrm>
            <a:off x="13116724" y="7308000"/>
            <a:ext cx="2592000" cy="2592000"/>
          </a:xfrm>
        </p:spPr>
        <p:txBody>
          <a:bodyPr anchor="ctr" anchorCtr="0">
            <a:normAutofit/>
          </a:bodyPr>
          <a:lstStyle>
            <a:lvl1pPr algn="ctr">
              <a:lnSpc>
                <a:spcPts val="3200"/>
              </a:lnSpc>
              <a:defRPr sz="2800"/>
            </a:lvl1pPr>
            <a:lvl4pPr algn="ctr">
              <a:defRPr/>
            </a:lvl4pPr>
          </a:lstStyle>
          <a:p>
            <a:pPr lvl="0"/>
            <a:r>
              <a:rPr lang="en-GB" dirty="0"/>
              <a:t>Click to add picture</a:t>
            </a:r>
          </a:p>
        </p:txBody>
      </p:sp>
    </p:spTree>
    <p:extLst>
      <p:ext uri="{BB962C8B-B14F-4D97-AF65-F5344CB8AC3E}">
        <p14:creationId xmlns:p14="http://schemas.microsoft.com/office/powerpoint/2010/main" val="20649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layou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p:txBody>
      </p:sp>
      <p:sp>
        <p:nvSpPr>
          <p:cNvPr id="2" name="Title 1"/>
          <p:cNvSpPr>
            <a:spLocks noGrp="1"/>
          </p:cNvSpPr>
          <p:nvPr>
            <p:ph type="title" hasCustomPrompt="1"/>
          </p:nvPr>
        </p:nvSpPr>
        <p:spPr>
          <a:xfrm>
            <a:off x="6328800" y="1339849"/>
            <a:ext cx="20880000" cy="3152902"/>
          </a:xfrm>
        </p:spPr>
        <p:txBody>
          <a:bodyPr/>
          <a:lstStyle>
            <a:lvl1pPr>
              <a:defRPr/>
            </a:lvl1pPr>
          </a:lstStyle>
          <a:p>
            <a:r>
              <a:rPr lang="en-US" dirty="0"/>
              <a:t>Styles: page title (90pt)</a:t>
            </a:r>
          </a:p>
        </p:txBody>
      </p:sp>
      <p:sp>
        <p:nvSpPr>
          <p:cNvPr id="3" name="Content Placeholder 2"/>
          <p:cNvSpPr>
            <a:spLocks noGrp="1"/>
          </p:cNvSpPr>
          <p:nvPr>
            <p:ph idx="1" hasCustomPrompt="1"/>
          </p:nvPr>
        </p:nvSpPr>
        <p:spPr>
          <a:xfrm>
            <a:off x="6328800" y="4822825"/>
            <a:ext cx="8013600" cy="11642978"/>
          </a:xfrm>
        </p:spPr>
        <p:txBody>
          <a:bodyPr/>
          <a:lstStyle>
            <a:lvl4pPr>
              <a:defRPr/>
            </a:lvl4pPr>
          </a:lstStyle>
          <a:p>
            <a:pPr lvl="0"/>
            <a:r>
              <a:rPr lang="en-US" dirty="0"/>
              <a:t>Intro Para (44pt) </a:t>
            </a:r>
            <a:r>
              <a:rPr lang="en-US" dirty="0" err="1"/>
              <a:t>Equi</a:t>
            </a:r>
            <a:r>
              <a:rPr lang="en-US" dirty="0"/>
              <a:t> </a:t>
            </a:r>
            <a:r>
              <a:rPr lang="en-US" dirty="0" err="1"/>
              <a:t>sitatis</a:t>
            </a:r>
            <a:r>
              <a:rPr lang="en-US" dirty="0"/>
              <a:t> ma voles et </a:t>
            </a:r>
            <a:r>
              <a:rPr lang="en-US" dirty="0" err="1"/>
              <a:t>voluptatiunt</a:t>
            </a:r>
            <a:r>
              <a:rPr lang="en-US" dirty="0"/>
              <a:t> </a:t>
            </a:r>
            <a:r>
              <a:rPr lang="en-US" dirty="0" err="1"/>
              <a:t>debitibus</a:t>
            </a:r>
            <a:r>
              <a:rPr lang="en-US" dirty="0"/>
              <a:t>, </a:t>
            </a:r>
            <a:r>
              <a:rPr lang="en-US" dirty="0" err="1"/>
              <a:t>corem</a:t>
            </a:r>
            <a:r>
              <a:rPr lang="en-US" dirty="0"/>
              <a:t> qui </a:t>
            </a:r>
            <a:r>
              <a:rPr lang="en-US" dirty="0" err="1"/>
              <a:t>nim</a:t>
            </a:r>
            <a:r>
              <a:rPr lang="en-US" dirty="0"/>
              <a:t> </a:t>
            </a:r>
            <a:r>
              <a:rPr lang="en-US" dirty="0" err="1"/>
              <a:t>repudio</a:t>
            </a:r>
            <a:r>
              <a:rPr lang="en-US" dirty="0"/>
              <a:t> </a:t>
            </a:r>
            <a:r>
              <a:rPr lang="en-US" dirty="0" err="1"/>
              <a:t>nsecto</a:t>
            </a:r>
            <a:r>
              <a:rPr lang="en-US" dirty="0"/>
              <a:t> </a:t>
            </a:r>
            <a:r>
              <a:rPr lang="en-US" dirty="0" err="1"/>
              <a:t>molorion</a:t>
            </a:r>
            <a:r>
              <a:rPr lang="en-US" dirty="0"/>
              <a:t> </a:t>
            </a:r>
            <a:r>
              <a:rPr lang="en-US" dirty="0" err="1"/>
              <a:t>eario</a:t>
            </a:r>
            <a:r>
              <a:rPr lang="en-US" dirty="0"/>
              <a:t> </a:t>
            </a:r>
            <a:r>
              <a:rPr lang="en-US" dirty="0" err="1"/>
              <a:t>occus</a:t>
            </a:r>
            <a:r>
              <a:rPr lang="en-US" dirty="0"/>
              <a:t> </a:t>
            </a:r>
            <a:r>
              <a:rPr lang="en-US" dirty="0" err="1"/>
              <a:t>acest</a:t>
            </a:r>
            <a:r>
              <a:rPr lang="en-US" dirty="0"/>
              <a:t> </a:t>
            </a:r>
            <a:r>
              <a:rPr lang="en-US" dirty="0" err="1"/>
              <a:t>expellaci</a:t>
            </a:r>
            <a:r>
              <a:rPr lang="en-US" dirty="0"/>
              <a:t> </a:t>
            </a:r>
            <a:r>
              <a:rPr lang="en-US" dirty="0" err="1"/>
              <a:t>voluptatqui</a:t>
            </a:r>
            <a:r>
              <a:rPr lang="en-US" dirty="0"/>
              <a:t> </a:t>
            </a:r>
            <a:r>
              <a:rPr lang="en-US" dirty="0" err="1"/>
              <a:t>suntiatemqui</a:t>
            </a:r>
            <a:r>
              <a:rPr lang="en-US" dirty="0"/>
              <a:t> </a:t>
            </a:r>
            <a:r>
              <a:rPr lang="en-US" dirty="0" err="1"/>
              <a:t>nullorp</a:t>
            </a:r>
            <a:r>
              <a:rPr lang="en-US" dirty="0"/>
              <a:t> </a:t>
            </a:r>
            <a:r>
              <a:rPr lang="en-US" dirty="0" err="1"/>
              <a:t>orepeli</a:t>
            </a:r>
            <a:r>
              <a:rPr lang="en-US" dirty="0"/>
              <a:t> </a:t>
            </a:r>
            <a:r>
              <a:rPr lang="en-US" dirty="0" err="1"/>
              <a:t>tinulparum</a:t>
            </a:r>
            <a:r>
              <a:rPr lang="en-US" dirty="0"/>
              <a:t> qui </a:t>
            </a:r>
            <a:r>
              <a:rPr lang="en-US" dirty="0" err="1"/>
              <a:t>rerferem</a:t>
            </a:r>
            <a:r>
              <a:rPr lang="en-US" dirty="0"/>
              <a:t> </a:t>
            </a:r>
            <a:r>
              <a:rPr lang="en-US" dirty="0" err="1"/>
              <a:t>secersp</a:t>
            </a:r>
            <a:r>
              <a:rPr lang="en-US" dirty="0"/>
              <a:t> </a:t>
            </a:r>
            <a:r>
              <a:rPr lang="en-US" dirty="0" err="1"/>
              <a:t>eruptae</a:t>
            </a:r>
            <a:r>
              <a:rPr lang="en-US" dirty="0"/>
              <a:t> rest omni </a:t>
            </a:r>
            <a:r>
              <a:rPr lang="en-US" dirty="0" err="1"/>
              <a:t>im</a:t>
            </a:r>
            <a:r>
              <a:rPr lang="en-US" dirty="0"/>
              <a:t> </a:t>
            </a:r>
            <a:r>
              <a:rPr lang="en-US" dirty="0" err="1"/>
              <a:t>etur</a:t>
            </a:r>
            <a:r>
              <a:rPr lang="en-US" dirty="0"/>
              <a:t> </a:t>
            </a:r>
            <a:r>
              <a:rPr lang="en-US" dirty="0" err="1"/>
              <a:t>mossequia</a:t>
            </a:r>
            <a:r>
              <a:rPr lang="en-US" dirty="0"/>
              <a:t> </a:t>
            </a:r>
            <a:r>
              <a:rPr lang="en-US" dirty="0" err="1"/>
              <a:t>parchil</a:t>
            </a:r>
            <a:r>
              <a:rPr lang="en-US" dirty="0"/>
              <a:t> </a:t>
            </a:r>
            <a:r>
              <a:rPr lang="en-US" dirty="0" err="1"/>
              <a:t>idelique</a:t>
            </a:r>
            <a:r>
              <a:rPr lang="en-US" dirty="0"/>
              <a:t> ma </a:t>
            </a:r>
            <a:r>
              <a:rPr lang="en-US" dirty="0" err="1"/>
              <a:t>illes</a:t>
            </a:r>
            <a:r>
              <a:rPr lang="en-US" dirty="0"/>
              <a:t> </a:t>
            </a:r>
            <a:r>
              <a:rPr lang="en-US" dirty="0" err="1"/>
              <a:t>ium</a:t>
            </a:r>
            <a:r>
              <a:rPr lang="en-US" dirty="0"/>
              <a:t> </a:t>
            </a:r>
            <a:r>
              <a:rPr lang="en-US" dirty="0" err="1"/>
              <a:t>exererciam</a:t>
            </a:r>
            <a:r>
              <a:rPr lang="en-US" dirty="0"/>
              <a:t>.</a:t>
            </a:r>
          </a:p>
          <a:p>
            <a:pPr lvl="3"/>
            <a:endParaRPr lang="en-US" dirty="0"/>
          </a:p>
          <a:p>
            <a:pPr lvl="3"/>
            <a:r>
              <a:rPr lang="en-US" dirty="0"/>
              <a:t>Body Copy (28pt). </a:t>
            </a:r>
            <a:r>
              <a:rPr lang="en-US" dirty="0" err="1"/>
              <a:t>Aut</a:t>
            </a:r>
            <a:r>
              <a:rPr lang="en-US" dirty="0"/>
              <a:t> as </a:t>
            </a:r>
            <a:r>
              <a:rPr lang="en-US" dirty="0" err="1"/>
              <a:t>sant</a:t>
            </a:r>
            <a:r>
              <a:rPr lang="en-US" dirty="0"/>
              <a:t> </a:t>
            </a:r>
            <a:r>
              <a:rPr lang="en-US" dirty="0" err="1"/>
              <a:t>pra</a:t>
            </a:r>
            <a:r>
              <a:rPr lang="en-US" dirty="0"/>
              <a:t> </a:t>
            </a:r>
            <a:r>
              <a:rPr lang="en-US" dirty="0" err="1"/>
              <a:t>volorporio</a:t>
            </a:r>
            <a:r>
              <a:rPr lang="en-US" dirty="0"/>
              <a:t> </a:t>
            </a:r>
            <a:r>
              <a:rPr lang="en-US" dirty="0" err="1"/>
              <a:t>eseque</a:t>
            </a:r>
            <a:r>
              <a:rPr lang="en-US" dirty="0"/>
              <a:t> </a:t>
            </a:r>
            <a:r>
              <a:rPr lang="en-US" dirty="0" err="1"/>
              <a:t>ea</a:t>
            </a:r>
            <a:r>
              <a:rPr lang="en-US" dirty="0"/>
              <a:t> et </a:t>
            </a:r>
            <a:r>
              <a:rPr lang="en-US" dirty="0" err="1"/>
              <a:t>officiliquo</a:t>
            </a:r>
            <a:r>
              <a:rPr lang="en-US" dirty="0"/>
              <a:t> </a:t>
            </a:r>
            <a:r>
              <a:rPr lang="en-US" dirty="0" err="1"/>
              <a:t>coneseces</a:t>
            </a:r>
            <a:r>
              <a:rPr lang="en-US" dirty="0"/>
              <a:t> </a:t>
            </a:r>
            <a:r>
              <a:rPr lang="en-US" dirty="0" err="1"/>
              <a:t>modis</a:t>
            </a:r>
            <a:r>
              <a:rPr lang="en-US" dirty="0"/>
              <a:t> </a:t>
            </a:r>
            <a:r>
              <a:rPr lang="en-US" dirty="0" err="1"/>
              <a:t>dias</a:t>
            </a:r>
            <a:r>
              <a:rPr lang="en-US" dirty="0"/>
              <a:t> et </a:t>
            </a:r>
            <a:r>
              <a:rPr lang="en-US" dirty="0" err="1"/>
              <a:t>dolorios</a:t>
            </a:r>
            <a:r>
              <a:rPr lang="en-US" dirty="0"/>
              <a:t> </a:t>
            </a:r>
            <a:r>
              <a:rPr lang="en-US" dirty="0" err="1"/>
              <a:t>dollatur</a:t>
            </a:r>
            <a:r>
              <a:rPr lang="en-US" dirty="0"/>
              <a:t>, </a:t>
            </a:r>
            <a:r>
              <a:rPr lang="en-US" dirty="0" err="1"/>
              <a:t>odit</a:t>
            </a:r>
            <a:r>
              <a:rPr lang="en-US" dirty="0"/>
              <a:t> </a:t>
            </a:r>
            <a:r>
              <a:rPr lang="en-US" dirty="0" err="1"/>
              <a:t>aborepedis</a:t>
            </a:r>
            <a:r>
              <a:rPr lang="en-US" dirty="0"/>
              <a:t> sed </a:t>
            </a:r>
            <a:r>
              <a:rPr lang="en-US" dirty="0" err="1"/>
              <a:t>ut</a:t>
            </a:r>
            <a:r>
              <a:rPr lang="en-US" dirty="0"/>
              <a:t> res et </a:t>
            </a:r>
            <a:r>
              <a:rPr lang="en-US" dirty="0" err="1"/>
              <a:t>odisque</a:t>
            </a:r>
            <a:r>
              <a:rPr lang="en-US" dirty="0"/>
              <a:t> lit re qui </a:t>
            </a:r>
            <a:r>
              <a:rPr lang="en-US" dirty="0" err="1"/>
              <a:t>atia</a:t>
            </a:r>
            <a:r>
              <a:rPr lang="en-US" dirty="0"/>
              <a:t> </a:t>
            </a:r>
            <a:r>
              <a:rPr lang="en-US" dirty="0" err="1"/>
              <a:t>dolorib</a:t>
            </a:r>
            <a:r>
              <a:rPr lang="en-US" dirty="0"/>
              <a:t> </a:t>
            </a:r>
            <a:r>
              <a:rPr lang="en-US" dirty="0" err="1"/>
              <a:t>eriatia</a:t>
            </a:r>
            <a:r>
              <a:rPr lang="en-US" dirty="0"/>
              <a:t> </a:t>
            </a:r>
            <a:r>
              <a:rPr lang="en-US" dirty="0" err="1"/>
              <a:t>consequo</a:t>
            </a:r>
            <a:r>
              <a:rPr lang="en-US" dirty="0"/>
              <a:t> </a:t>
            </a:r>
            <a:r>
              <a:rPr lang="en-US" dirty="0" err="1"/>
              <a:t>quunti</a:t>
            </a:r>
            <a:r>
              <a:rPr lang="en-US" dirty="0"/>
              <a:t> </a:t>
            </a:r>
            <a:r>
              <a:rPr lang="en-US" dirty="0" err="1"/>
              <a:t>ullut</a:t>
            </a:r>
            <a:r>
              <a:rPr lang="en-US" dirty="0"/>
              <a:t> </a:t>
            </a:r>
            <a:r>
              <a:rPr lang="en-US" dirty="0" err="1"/>
              <a:t>vellanis</a:t>
            </a:r>
            <a:r>
              <a:rPr lang="en-US" dirty="0"/>
              <a:t> cum </a:t>
            </a:r>
            <a:r>
              <a:rPr lang="en-US" dirty="0" err="1"/>
              <a:t>adis</a:t>
            </a:r>
            <a:r>
              <a:rPr lang="en-US" dirty="0"/>
              <a:t> </a:t>
            </a:r>
            <a:r>
              <a:rPr lang="en-US" dirty="0" err="1"/>
              <a:t>cuptasped</a:t>
            </a:r>
            <a:r>
              <a:rPr lang="en-US" dirty="0"/>
              <a:t> mil </a:t>
            </a:r>
            <a:r>
              <a:rPr lang="en-US" dirty="0" err="1"/>
              <a:t>etur</a:t>
            </a:r>
            <a:r>
              <a:rPr lang="en-US" dirty="0"/>
              <a:t> </a:t>
            </a:r>
            <a:r>
              <a:rPr lang="en-US" dirty="0" err="1"/>
              <a:t>aliquis</a:t>
            </a:r>
            <a:r>
              <a:rPr lang="en-US" dirty="0"/>
              <a:t> </a:t>
            </a:r>
            <a:r>
              <a:rPr lang="en-US" dirty="0" err="1"/>
              <a:t>esti</a:t>
            </a:r>
            <a:r>
              <a:rPr lang="en-US" dirty="0"/>
              <a:t> </a:t>
            </a:r>
            <a:r>
              <a:rPr lang="en-US" dirty="0" err="1"/>
              <a:t>omnim</a:t>
            </a:r>
            <a:r>
              <a:rPr lang="en-US" dirty="0"/>
              <a:t> et </a:t>
            </a:r>
            <a:r>
              <a:rPr lang="en-US" dirty="0" err="1"/>
              <a:t>veribus</a:t>
            </a:r>
            <a:r>
              <a:rPr lang="en-US" dirty="0"/>
              <a:t> </a:t>
            </a:r>
            <a:r>
              <a:rPr lang="en-US" dirty="0" err="1"/>
              <a:t>citaqua</a:t>
            </a:r>
            <a:r>
              <a:rPr lang="en-US" dirty="0"/>
              <a:t> </a:t>
            </a:r>
            <a:r>
              <a:rPr lang="en-US" dirty="0" err="1"/>
              <a:t>mendam</a:t>
            </a:r>
            <a:r>
              <a:rPr lang="en-US" dirty="0"/>
              <a:t> </a:t>
            </a:r>
            <a:r>
              <a:rPr lang="en-US" dirty="0" err="1"/>
              <a:t>ipsande</a:t>
            </a:r>
            <a:r>
              <a:rPr lang="en-US" dirty="0"/>
              <a:t> </a:t>
            </a:r>
            <a:r>
              <a:rPr lang="en-US" dirty="0" err="1"/>
              <a:t>rcimus</a:t>
            </a:r>
            <a:r>
              <a:rPr lang="en-US" dirty="0"/>
              <a:t> </a:t>
            </a:r>
            <a:r>
              <a:rPr lang="en-US" dirty="0" err="1"/>
              <a:t>voluptatur</a:t>
            </a:r>
            <a:r>
              <a:rPr lang="en-US" dirty="0"/>
              <a:t> </a:t>
            </a:r>
            <a:r>
              <a:rPr lang="en-US" dirty="0" err="1"/>
              <a:t>rempori</a:t>
            </a:r>
            <a:r>
              <a:rPr lang="en-US" dirty="0"/>
              <a:t> am </a:t>
            </a:r>
            <a:r>
              <a:rPr lang="en-US" dirty="0" err="1"/>
              <a:t>volenima</a:t>
            </a:r>
            <a:r>
              <a:rPr lang="en-US" dirty="0"/>
              <a:t> </a:t>
            </a:r>
            <a:r>
              <a:rPr lang="en-US" dirty="0" err="1"/>
              <a:t>nobisintur</a:t>
            </a:r>
            <a:r>
              <a:rPr lang="en-US" dirty="0"/>
              <a:t> </a:t>
            </a:r>
            <a:r>
              <a:rPr lang="en-US" dirty="0" err="1"/>
              <a:t>alitionsequi</a:t>
            </a:r>
            <a:r>
              <a:rPr lang="en-US" dirty="0"/>
              <a:t> vitae </a:t>
            </a:r>
            <a:r>
              <a:rPr lang="en-US" dirty="0" err="1"/>
              <a:t>ni</a:t>
            </a:r>
            <a:r>
              <a:rPr lang="en-US" dirty="0"/>
              <a:t> nis autem que </a:t>
            </a:r>
            <a:r>
              <a:rPr lang="en-US" dirty="0" err="1"/>
              <a:t>estis</a:t>
            </a:r>
            <a:r>
              <a:rPr lang="en-US" dirty="0"/>
              <a:t> </a:t>
            </a:r>
            <a:r>
              <a:rPr lang="en-US" dirty="0" err="1"/>
              <a:t>est</a:t>
            </a:r>
            <a:r>
              <a:rPr lang="en-US" dirty="0"/>
              <a:t> </a:t>
            </a:r>
            <a:r>
              <a:rPr lang="en-US" dirty="0" err="1"/>
              <a:t>ilignatest</a:t>
            </a:r>
            <a:r>
              <a:rPr lang="en-US" dirty="0"/>
              <a:t> </a:t>
            </a:r>
            <a:r>
              <a:rPr lang="en-US" dirty="0" err="1"/>
              <a:t>magnihicid</a:t>
            </a:r>
            <a:r>
              <a:rPr lang="en-US" dirty="0"/>
              <a:t> </a:t>
            </a:r>
            <a:r>
              <a:rPr lang="en-US" dirty="0" err="1"/>
              <a:t>maio</a:t>
            </a:r>
            <a:r>
              <a:rPr lang="en-US" dirty="0"/>
              <a:t> </a:t>
            </a:r>
            <a:r>
              <a:rPr lang="en-US" dirty="0" err="1"/>
              <a:t>coribusci</a:t>
            </a:r>
            <a:r>
              <a:rPr lang="en-US" dirty="0"/>
              <a:t> </a:t>
            </a:r>
            <a:r>
              <a:rPr lang="en-US" dirty="0" err="1"/>
              <a:t>ium</a:t>
            </a:r>
            <a:r>
              <a:rPr lang="en-US" dirty="0"/>
              <a:t> re </a:t>
            </a:r>
            <a:r>
              <a:rPr lang="en-US" dirty="0" err="1"/>
              <a:t>providit</a:t>
            </a:r>
            <a:r>
              <a:rPr lang="en-US" dirty="0"/>
              <a:t> </a:t>
            </a:r>
            <a:r>
              <a:rPr lang="en-US" dirty="0" err="1"/>
              <a:t>elendel</a:t>
            </a:r>
            <a:r>
              <a:rPr lang="en-US" dirty="0"/>
              <a:t> </a:t>
            </a:r>
            <a:r>
              <a:rPr lang="en-US" dirty="0" err="1"/>
              <a:t>iquatur</a:t>
            </a:r>
            <a:r>
              <a:rPr lang="en-US" dirty="0"/>
              <a:t>? Rum et </a:t>
            </a:r>
            <a:r>
              <a:rPr lang="en-US" dirty="0" err="1"/>
              <a:t>quam</a:t>
            </a:r>
            <a:r>
              <a:rPr lang="en-US" dirty="0"/>
              <a:t>, </a:t>
            </a:r>
            <a:r>
              <a:rPr lang="en-US" dirty="0" err="1"/>
              <a:t>cusam</a:t>
            </a:r>
            <a:r>
              <a:rPr lang="en-US" dirty="0"/>
              <a:t> </a:t>
            </a:r>
            <a:r>
              <a:rPr lang="en-US" dirty="0" err="1"/>
              <a:t>ernamus</a:t>
            </a:r>
            <a:r>
              <a:rPr lang="en-US" dirty="0"/>
              <a:t>.</a:t>
            </a:r>
          </a:p>
        </p:txBody>
      </p:sp>
      <p:sp>
        <p:nvSpPr>
          <p:cNvPr id="6" name="Slide Number Placeholder 5"/>
          <p:cNvSpPr>
            <a:spLocks noGrp="1"/>
          </p:cNvSpPr>
          <p:nvPr>
            <p:ph type="sldNum" sz="quarter" idx="12"/>
          </p:nvPr>
        </p:nvSpPr>
        <p:spPr/>
        <p:txBody>
          <a:bodyPr/>
          <a:lstStyle/>
          <a:p>
            <a:fld id="{BD841129-6A70-4A4F-A485-AA1C21BA7EBB}" type="slidenum">
              <a:rPr lang="en-GB" smtClean="0"/>
              <a:t>‹#›</a:t>
            </a:fld>
            <a:endParaRPr lang="en-GB"/>
          </a:p>
        </p:txBody>
      </p:sp>
      <p:pic>
        <p:nvPicPr>
          <p:cNvPr id="9" name="Picture 8" descr="A picture containing text, display&#10;&#10;Description automatically generated">
            <a:extLst>
              <a:ext uri="{FF2B5EF4-FFF2-40B4-BE49-F238E27FC236}">
                <a16:creationId xmlns:a16="http://schemas.microsoft.com/office/drawing/2014/main" id="{6C102D56-EC7B-4B87-504C-EC47D1C95B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695F73F7-2BD2-AAE2-7EED-B2237164E5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
        <p:nvSpPr>
          <p:cNvPr id="8" name="Content Placeholder 2">
            <a:extLst>
              <a:ext uri="{FF2B5EF4-FFF2-40B4-BE49-F238E27FC236}">
                <a16:creationId xmlns:a16="http://schemas.microsoft.com/office/drawing/2014/main" id="{796B7317-6A52-8894-0B1B-5B9B8749C105}"/>
              </a:ext>
            </a:extLst>
          </p:cNvPr>
          <p:cNvSpPr>
            <a:spLocks noGrp="1"/>
          </p:cNvSpPr>
          <p:nvPr>
            <p:ph idx="13" hasCustomPrompt="1"/>
          </p:nvPr>
        </p:nvSpPr>
        <p:spPr>
          <a:xfrm>
            <a:off x="23244275" y="4822825"/>
            <a:ext cx="8013600" cy="11642978"/>
          </a:xfrm>
        </p:spPr>
        <p:txBody>
          <a:bodyPr/>
          <a:lstStyle>
            <a:lvl4pPr>
              <a:defRPr/>
            </a:lvl4pPr>
            <a:lvl8pPr marL="0" indent="0">
              <a:lnSpc>
                <a:spcPts val="3800"/>
              </a:lnSpc>
              <a:spcBef>
                <a:spcPts val="0"/>
              </a:spcBef>
              <a:buNone/>
              <a:defRPr sz="2800" i="1">
                <a:solidFill>
                  <a:schemeClr val="accent1"/>
                </a:solidFill>
              </a:defRPr>
            </a:lvl8pPr>
          </a:lstStyle>
          <a:p>
            <a:pPr lvl="7"/>
            <a:r>
              <a:rPr lang="en-US" dirty="0"/>
              <a:t>Heading 4</a:t>
            </a:r>
          </a:p>
          <a:p>
            <a:pPr lvl="3"/>
            <a:r>
              <a:rPr lang="en-US" dirty="0"/>
              <a:t>Body Copy (28pt). </a:t>
            </a:r>
            <a:r>
              <a:rPr lang="en-US" dirty="0" err="1"/>
              <a:t>Enimus</a:t>
            </a:r>
            <a:r>
              <a:rPr lang="en-US" dirty="0"/>
              <a:t> </a:t>
            </a:r>
            <a:r>
              <a:rPr lang="en-US" dirty="0" err="1"/>
              <a:t>nam</a:t>
            </a:r>
            <a:r>
              <a:rPr lang="en-US" dirty="0"/>
              <a:t> </a:t>
            </a:r>
            <a:r>
              <a:rPr lang="en-US" dirty="0" err="1"/>
              <a:t>si</a:t>
            </a:r>
            <a:r>
              <a:rPr lang="en-US" dirty="0"/>
              <a:t> num </a:t>
            </a:r>
            <a:r>
              <a:rPr lang="en-US" dirty="0" err="1"/>
              <a:t>facid</a:t>
            </a:r>
            <a:r>
              <a:rPr lang="en-US" dirty="0"/>
              <a:t> </a:t>
            </a:r>
            <a:r>
              <a:rPr lang="en-US" dirty="0" err="1"/>
              <a:t>el</a:t>
            </a:r>
            <a:r>
              <a:rPr lang="en-US" dirty="0"/>
              <a:t> mi, </a:t>
            </a:r>
            <a:r>
              <a:rPr lang="en-US" dirty="0" err="1"/>
              <a:t>volorit</a:t>
            </a:r>
            <a:r>
              <a:rPr lang="en-US" dirty="0"/>
              <a:t>, od et </a:t>
            </a:r>
            <a:r>
              <a:rPr lang="en-US" dirty="0" err="1"/>
              <a:t>aute</a:t>
            </a:r>
            <a:r>
              <a:rPr lang="en-US" dirty="0"/>
              <a:t> autem </a:t>
            </a:r>
            <a:r>
              <a:rPr lang="en-US" dirty="0" err="1"/>
              <a:t>simet</a:t>
            </a:r>
            <a:r>
              <a:rPr lang="en-US" dirty="0"/>
              <a:t> </a:t>
            </a:r>
            <a:r>
              <a:rPr lang="en-US" dirty="0" err="1"/>
              <a:t>aut</a:t>
            </a:r>
            <a:r>
              <a:rPr lang="en-US" dirty="0"/>
              <a:t> et </a:t>
            </a:r>
            <a:r>
              <a:rPr lang="en-US" dirty="0" err="1"/>
              <a:t>et</a:t>
            </a:r>
            <a:r>
              <a:rPr lang="en-US" dirty="0"/>
              <a:t> pa </a:t>
            </a:r>
            <a:r>
              <a:rPr lang="en-US" dirty="0" err="1"/>
              <a:t>debitiae</a:t>
            </a:r>
            <a:r>
              <a:rPr lang="en-US" dirty="0"/>
              <a:t> arum </a:t>
            </a:r>
            <a:r>
              <a:rPr lang="en-US" dirty="0" err="1"/>
              <a:t>ut</a:t>
            </a:r>
            <a:r>
              <a:rPr lang="en-US" dirty="0"/>
              <a:t> </a:t>
            </a:r>
            <a:r>
              <a:rPr lang="en-US" dirty="0" err="1"/>
              <a:t>etus</a:t>
            </a:r>
            <a:r>
              <a:rPr lang="en-US" dirty="0"/>
              <a:t> </a:t>
            </a:r>
            <a:r>
              <a:rPr lang="en-US" dirty="0" err="1"/>
              <a:t>asseque</a:t>
            </a:r>
            <a:r>
              <a:rPr lang="en-US" dirty="0"/>
              <a:t> </a:t>
            </a:r>
            <a:r>
              <a:rPr lang="en-US" dirty="0" err="1"/>
              <a:t>dunt</a:t>
            </a:r>
            <a:r>
              <a:rPr lang="en-US" dirty="0"/>
              <a:t> </a:t>
            </a:r>
            <a:r>
              <a:rPr lang="en-US" dirty="0" err="1"/>
              <a:t>expedis</a:t>
            </a:r>
            <a:r>
              <a:rPr lang="en-US" dirty="0"/>
              <a:t> </a:t>
            </a:r>
            <a:r>
              <a:rPr lang="en-US" dirty="0" err="1"/>
              <a:t>ipsant</a:t>
            </a:r>
            <a:r>
              <a:rPr lang="en-US" dirty="0"/>
              <a:t> </a:t>
            </a:r>
            <a:r>
              <a:rPr lang="en-US" dirty="0" err="1"/>
              <a:t>quatem</a:t>
            </a:r>
            <a:r>
              <a:rPr lang="en-US" dirty="0"/>
              <a:t> </a:t>
            </a:r>
            <a:r>
              <a:rPr lang="en-US" dirty="0" err="1"/>
              <a:t>corro</a:t>
            </a:r>
            <a:r>
              <a:rPr lang="en-US" dirty="0"/>
              <a:t> </a:t>
            </a:r>
            <a:r>
              <a:rPr lang="en-US" dirty="0" err="1"/>
              <a:t>evenihi</a:t>
            </a:r>
            <a:r>
              <a:rPr lang="en-US" dirty="0"/>
              <a:t> </a:t>
            </a:r>
            <a:r>
              <a:rPr lang="en-US" dirty="0" err="1"/>
              <a:t>llupta</a:t>
            </a:r>
            <a:r>
              <a:rPr lang="en-US" dirty="0"/>
              <a:t> </a:t>
            </a:r>
            <a:r>
              <a:rPr lang="en-US" dirty="0" err="1"/>
              <a:t>velitas</a:t>
            </a:r>
            <a:r>
              <a:rPr lang="en-US" dirty="0"/>
              <a:t> es as. </a:t>
            </a:r>
          </a:p>
          <a:p>
            <a:pPr lvl="3"/>
            <a:endParaRPr lang="en-US" dirty="0"/>
          </a:p>
          <a:p>
            <a:pPr lvl="3"/>
            <a:r>
              <a:rPr lang="en-US" dirty="0" err="1"/>
              <a:t>Equi</a:t>
            </a:r>
            <a:r>
              <a:rPr lang="en-US" dirty="0"/>
              <a:t> </a:t>
            </a:r>
            <a:r>
              <a:rPr lang="en-US" dirty="0" err="1"/>
              <a:t>sitatis</a:t>
            </a:r>
            <a:r>
              <a:rPr lang="en-US" dirty="0"/>
              <a:t> ma voles et </a:t>
            </a:r>
            <a:r>
              <a:rPr lang="en-US" dirty="0" err="1"/>
              <a:t>voluptatiunt</a:t>
            </a:r>
            <a:r>
              <a:rPr lang="en-US" dirty="0"/>
              <a:t> </a:t>
            </a:r>
            <a:r>
              <a:rPr lang="en-US" dirty="0" err="1"/>
              <a:t>debitibus</a:t>
            </a:r>
            <a:r>
              <a:rPr lang="en-US" dirty="0"/>
              <a:t>, </a:t>
            </a:r>
            <a:r>
              <a:rPr lang="en-US" dirty="0" err="1"/>
              <a:t>corem</a:t>
            </a:r>
            <a:r>
              <a:rPr lang="en-US" dirty="0"/>
              <a:t> qui </a:t>
            </a:r>
            <a:r>
              <a:rPr lang="en-US" dirty="0" err="1"/>
              <a:t>nim</a:t>
            </a:r>
            <a:r>
              <a:rPr lang="en-US" dirty="0"/>
              <a:t> </a:t>
            </a:r>
            <a:r>
              <a:rPr lang="en-US" dirty="0" err="1"/>
              <a:t>repudio</a:t>
            </a:r>
            <a:r>
              <a:rPr lang="en-US" dirty="0"/>
              <a:t> </a:t>
            </a:r>
            <a:r>
              <a:rPr lang="en-US" dirty="0" err="1"/>
              <a:t>nsecto</a:t>
            </a:r>
            <a:r>
              <a:rPr lang="en-US" dirty="0"/>
              <a:t> </a:t>
            </a:r>
            <a:r>
              <a:rPr lang="en-US" dirty="0" err="1"/>
              <a:t>molorion</a:t>
            </a:r>
            <a:r>
              <a:rPr lang="en-US" dirty="0"/>
              <a:t> </a:t>
            </a:r>
            <a:r>
              <a:rPr lang="en-US" dirty="0" err="1"/>
              <a:t>eario</a:t>
            </a:r>
            <a:r>
              <a:rPr lang="en-US" dirty="0"/>
              <a:t> </a:t>
            </a:r>
            <a:r>
              <a:rPr lang="en-US" dirty="0" err="1"/>
              <a:t>occus</a:t>
            </a:r>
            <a:r>
              <a:rPr lang="en-US" dirty="0"/>
              <a:t> </a:t>
            </a:r>
            <a:r>
              <a:rPr lang="en-US" dirty="0" err="1"/>
              <a:t>acest</a:t>
            </a:r>
            <a:r>
              <a:rPr lang="en-US" dirty="0"/>
              <a:t> </a:t>
            </a:r>
            <a:r>
              <a:rPr lang="en-US" dirty="0" err="1"/>
              <a:t>expellaci</a:t>
            </a:r>
            <a:r>
              <a:rPr lang="en-US" dirty="0"/>
              <a:t> </a:t>
            </a:r>
            <a:r>
              <a:rPr lang="en-US" dirty="0" err="1"/>
              <a:t>voluptatqui</a:t>
            </a:r>
            <a:r>
              <a:rPr lang="en-US" dirty="0"/>
              <a:t> </a:t>
            </a:r>
            <a:r>
              <a:rPr lang="en-US" dirty="0" err="1"/>
              <a:t>suntiatemqui</a:t>
            </a:r>
            <a:r>
              <a:rPr lang="en-US" dirty="0"/>
              <a:t> </a:t>
            </a:r>
            <a:r>
              <a:rPr lang="en-US" dirty="0" err="1"/>
              <a:t>nullorp</a:t>
            </a:r>
            <a:r>
              <a:rPr lang="en-US" dirty="0"/>
              <a:t> </a:t>
            </a:r>
            <a:r>
              <a:rPr lang="en-US" dirty="0" err="1"/>
              <a:t>orepeli</a:t>
            </a:r>
            <a:r>
              <a:rPr lang="en-US" dirty="0"/>
              <a:t> </a:t>
            </a:r>
            <a:r>
              <a:rPr lang="en-US" dirty="0" err="1"/>
              <a:t>tinulparum</a:t>
            </a:r>
            <a:r>
              <a:rPr lang="en-US" dirty="0"/>
              <a:t> qui </a:t>
            </a:r>
            <a:r>
              <a:rPr lang="en-US" dirty="0" err="1"/>
              <a:t>rerferem</a:t>
            </a:r>
            <a:r>
              <a:rPr lang="en-US" dirty="0"/>
              <a:t> </a:t>
            </a:r>
            <a:r>
              <a:rPr lang="en-US" dirty="0" err="1"/>
              <a:t>secersp</a:t>
            </a:r>
            <a:r>
              <a:rPr lang="en-US" dirty="0"/>
              <a:t> </a:t>
            </a:r>
            <a:r>
              <a:rPr lang="en-US" dirty="0" err="1"/>
              <a:t>eruptae</a:t>
            </a:r>
            <a:r>
              <a:rPr lang="en-US" dirty="0"/>
              <a:t> rest omni </a:t>
            </a:r>
            <a:r>
              <a:rPr lang="en-US" dirty="0" err="1"/>
              <a:t>im</a:t>
            </a:r>
            <a:r>
              <a:rPr lang="en-US" dirty="0"/>
              <a:t> </a:t>
            </a:r>
            <a:r>
              <a:rPr lang="en-US" dirty="0" err="1"/>
              <a:t>etur</a:t>
            </a:r>
            <a:r>
              <a:rPr lang="en-US" dirty="0"/>
              <a:t> </a:t>
            </a:r>
            <a:r>
              <a:rPr lang="en-US" dirty="0" err="1"/>
              <a:t>mossequia</a:t>
            </a:r>
            <a:r>
              <a:rPr lang="en-US" dirty="0"/>
              <a:t> </a:t>
            </a:r>
            <a:r>
              <a:rPr lang="en-US" dirty="0" err="1"/>
              <a:t>parchil</a:t>
            </a:r>
            <a:r>
              <a:rPr lang="en-US" dirty="0"/>
              <a:t> </a:t>
            </a:r>
            <a:r>
              <a:rPr lang="en-US" dirty="0" err="1"/>
              <a:t>idelique</a:t>
            </a:r>
            <a:r>
              <a:rPr lang="en-US" dirty="0"/>
              <a:t> ma </a:t>
            </a:r>
            <a:r>
              <a:rPr lang="en-US" dirty="0" err="1"/>
              <a:t>illes</a:t>
            </a:r>
            <a:r>
              <a:rPr lang="en-US" dirty="0"/>
              <a:t> </a:t>
            </a:r>
            <a:r>
              <a:rPr lang="en-US" dirty="0" err="1"/>
              <a:t>ium</a:t>
            </a:r>
            <a:r>
              <a:rPr lang="en-US" dirty="0"/>
              <a:t> </a:t>
            </a:r>
            <a:r>
              <a:rPr lang="en-US" dirty="0" err="1"/>
              <a:t>exererciam.ourth</a:t>
            </a:r>
            <a:r>
              <a:rPr lang="en-US" dirty="0"/>
              <a:t> level</a:t>
            </a:r>
          </a:p>
          <a:p>
            <a:pPr lvl="3"/>
            <a:endParaRPr lang="en-US" dirty="0"/>
          </a:p>
          <a:p>
            <a:pPr lvl="4"/>
            <a:r>
              <a:rPr lang="sv-SE" dirty="0"/>
              <a:t>Bullets 1</a:t>
            </a:r>
          </a:p>
          <a:p>
            <a:pPr lvl="4"/>
            <a:r>
              <a:rPr lang="sv-SE" dirty="0"/>
              <a:t>Bullets 1</a:t>
            </a:r>
          </a:p>
          <a:p>
            <a:pPr lvl="5"/>
            <a:r>
              <a:rPr lang="sv-SE" dirty="0"/>
              <a:t>Bullets 2</a:t>
            </a:r>
          </a:p>
          <a:p>
            <a:pPr lvl="5"/>
            <a:r>
              <a:rPr lang="sv-SE" dirty="0"/>
              <a:t>Bullets 2</a:t>
            </a:r>
          </a:p>
          <a:p>
            <a:pPr lvl="6"/>
            <a:r>
              <a:rPr lang="sv-SE" dirty="0"/>
              <a:t>Bullets 3</a:t>
            </a:r>
          </a:p>
          <a:p>
            <a:pPr lvl="6"/>
            <a:r>
              <a:rPr lang="sv-SE" dirty="0"/>
              <a:t>Bullets 3</a:t>
            </a:r>
            <a:endParaRPr lang="en-US" dirty="0"/>
          </a:p>
        </p:txBody>
      </p:sp>
      <p:sp>
        <p:nvSpPr>
          <p:cNvPr id="10" name="Content Placeholder 2">
            <a:extLst>
              <a:ext uri="{FF2B5EF4-FFF2-40B4-BE49-F238E27FC236}">
                <a16:creationId xmlns:a16="http://schemas.microsoft.com/office/drawing/2014/main" id="{E7778E74-D3FC-8E70-F5BC-434582D8D791}"/>
              </a:ext>
            </a:extLst>
          </p:cNvPr>
          <p:cNvSpPr>
            <a:spLocks noGrp="1"/>
          </p:cNvSpPr>
          <p:nvPr>
            <p:ph idx="14" hasCustomPrompt="1"/>
          </p:nvPr>
        </p:nvSpPr>
        <p:spPr>
          <a:xfrm>
            <a:off x="14786537" y="4822825"/>
            <a:ext cx="8013600" cy="11642978"/>
          </a:xfrm>
        </p:spPr>
        <p:txBody>
          <a:bodyPr/>
          <a:lstStyle>
            <a:lvl2pPr>
              <a:defRPr/>
            </a:lvl2pPr>
            <a:lvl3pPr>
              <a:defRPr b="1" i="0"/>
            </a:lvl3pPr>
            <a:lvl4pPr>
              <a:defRPr/>
            </a:lvl4pPr>
            <a:lvl8pPr marL="0" indent="0">
              <a:lnSpc>
                <a:spcPts val="3800"/>
              </a:lnSpc>
              <a:spcBef>
                <a:spcPts val="0"/>
              </a:spcBef>
              <a:buNone/>
              <a:defRPr sz="2800">
                <a:solidFill>
                  <a:schemeClr val="accent1"/>
                </a:solidFill>
              </a:defRPr>
            </a:lvl8pPr>
          </a:lstStyle>
          <a:p>
            <a:pPr lvl="1"/>
            <a:r>
              <a:rPr lang="en-US" dirty="0"/>
              <a:t>Heading 1</a:t>
            </a:r>
          </a:p>
          <a:p>
            <a:pPr lvl="3"/>
            <a:r>
              <a:rPr lang="en-US" dirty="0"/>
              <a:t>Body Copy (28pt). Mus dem a int lam que </a:t>
            </a:r>
            <a:r>
              <a:rPr lang="en-US" dirty="0" err="1"/>
              <a:t>eatem</a:t>
            </a:r>
            <a:r>
              <a:rPr lang="en-US" dirty="0"/>
              <a:t> </a:t>
            </a:r>
            <a:r>
              <a:rPr lang="en-US" dirty="0" err="1"/>
              <a:t>dolorum</a:t>
            </a:r>
            <a:r>
              <a:rPr lang="en-US" dirty="0"/>
              <a:t> </a:t>
            </a:r>
            <a:r>
              <a:rPr lang="en-US" dirty="0" err="1"/>
              <a:t>voloriost</a:t>
            </a:r>
            <a:r>
              <a:rPr lang="en-US" dirty="0"/>
              <a:t> </a:t>
            </a:r>
            <a:r>
              <a:rPr lang="en-US" dirty="0" err="1"/>
              <a:t>ut</a:t>
            </a:r>
            <a:r>
              <a:rPr lang="en-US" dirty="0"/>
              <a:t> </a:t>
            </a:r>
            <a:r>
              <a:rPr lang="en-US" dirty="0" err="1"/>
              <a:t>alitissit</a:t>
            </a:r>
            <a:r>
              <a:rPr lang="en-US" dirty="0"/>
              <a:t> </a:t>
            </a:r>
            <a:r>
              <a:rPr lang="en-US" dirty="0" err="1"/>
              <a:t>utem</a:t>
            </a:r>
            <a:r>
              <a:rPr lang="en-US" dirty="0"/>
              <a:t>. </a:t>
            </a:r>
            <a:r>
              <a:rPr lang="en-US" dirty="0" err="1"/>
              <a:t>Ugit</a:t>
            </a:r>
            <a:r>
              <a:rPr lang="en-US" dirty="0"/>
              <a:t> </a:t>
            </a:r>
            <a:r>
              <a:rPr lang="en-US" dirty="0" err="1"/>
              <a:t>im</a:t>
            </a:r>
            <a:r>
              <a:rPr lang="en-US" dirty="0"/>
              <a:t> qui </a:t>
            </a:r>
            <a:r>
              <a:rPr lang="en-US" dirty="0" err="1"/>
              <a:t>te</a:t>
            </a:r>
            <a:r>
              <a:rPr lang="en-US" dirty="0"/>
              <a:t> sit </a:t>
            </a:r>
            <a:r>
              <a:rPr lang="en-US" dirty="0" err="1"/>
              <a:t>mo</a:t>
            </a:r>
            <a:r>
              <a:rPr lang="en-US" dirty="0"/>
              <a:t> </a:t>
            </a:r>
            <a:r>
              <a:rPr lang="en-US" dirty="0" err="1"/>
              <a:t>volo</a:t>
            </a:r>
            <a:r>
              <a:rPr lang="en-US" dirty="0"/>
              <a:t> </a:t>
            </a:r>
            <a:r>
              <a:rPr lang="en-US" dirty="0" err="1"/>
              <a:t>venem</a:t>
            </a:r>
            <a:r>
              <a:rPr lang="en-US" dirty="0"/>
              <a:t> </a:t>
            </a:r>
            <a:r>
              <a:rPr lang="en-US" dirty="0" err="1"/>
              <a:t>aliqui</a:t>
            </a:r>
            <a:r>
              <a:rPr lang="en-US" dirty="0"/>
              <a:t> </a:t>
            </a:r>
            <a:r>
              <a:rPr lang="en-US" dirty="0" err="1"/>
              <a:t>occustia</a:t>
            </a:r>
            <a:r>
              <a:rPr lang="en-US" dirty="0"/>
              <a:t> </a:t>
            </a:r>
            <a:r>
              <a:rPr lang="en-US" dirty="0" err="1"/>
              <a:t>volorep</a:t>
            </a:r>
            <a:r>
              <a:rPr lang="en-US" dirty="0"/>
              <a:t> </a:t>
            </a:r>
            <a:r>
              <a:rPr lang="en-US" dirty="0" err="1"/>
              <a:t>erumquam</a:t>
            </a:r>
            <a:r>
              <a:rPr lang="en-US" dirty="0"/>
              <a:t> </a:t>
            </a:r>
            <a:r>
              <a:rPr lang="en-US" dirty="0" err="1"/>
              <a:t>si</a:t>
            </a:r>
            <a:r>
              <a:rPr lang="en-US" dirty="0"/>
              <a:t> </a:t>
            </a:r>
            <a:r>
              <a:rPr lang="en-US" dirty="0" err="1"/>
              <a:t>te</a:t>
            </a:r>
            <a:r>
              <a:rPr lang="en-US" dirty="0"/>
              <a:t> maxim </a:t>
            </a:r>
            <a:r>
              <a:rPr lang="en-US" dirty="0" err="1"/>
              <a:t>eaquam</a:t>
            </a:r>
            <a:r>
              <a:rPr lang="en-US" dirty="0"/>
              <a:t>, </a:t>
            </a:r>
            <a:r>
              <a:rPr lang="en-US" dirty="0" err="1"/>
              <a:t>sinciet</a:t>
            </a:r>
            <a:r>
              <a:rPr lang="en-US" dirty="0"/>
              <a:t>, am </a:t>
            </a:r>
            <a:r>
              <a:rPr lang="en-US" dirty="0" err="1"/>
              <a:t>quia</a:t>
            </a:r>
            <a:r>
              <a:rPr lang="en-US" dirty="0"/>
              <a:t> </a:t>
            </a:r>
            <a:r>
              <a:rPr lang="en-US" dirty="0" err="1"/>
              <a:t>quodit</a:t>
            </a:r>
            <a:r>
              <a:rPr lang="en-US" dirty="0"/>
              <a:t>, </a:t>
            </a:r>
            <a:r>
              <a:rPr lang="en-US" dirty="0" err="1"/>
              <a:t>ommodis</a:t>
            </a:r>
            <a:r>
              <a:rPr lang="en-US" dirty="0"/>
              <a:t> </a:t>
            </a:r>
            <a:r>
              <a:rPr lang="en-US" dirty="0" err="1"/>
              <a:t>aute</a:t>
            </a:r>
            <a:r>
              <a:rPr lang="en-US" dirty="0"/>
              <a:t> sum </a:t>
            </a:r>
            <a:r>
              <a:rPr lang="en-US" dirty="0" err="1"/>
              <a:t>repedis</a:t>
            </a:r>
            <a:r>
              <a:rPr lang="en-US" dirty="0"/>
              <a:t> </a:t>
            </a:r>
            <a:r>
              <a:rPr lang="en-US" dirty="0" err="1"/>
              <a:t>remquia</a:t>
            </a:r>
            <a:r>
              <a:rPr lang="en-US" dirty="0"/>
              <a:t> </a:t>
            </a:r>
            <a:r>
              <a:rPr lang="en-US" dirty="0" err="1"/>
              <a:t>veritatiis</a:t>
            </a:r>
            <a:r>
              <a:rPr lang="en-US" dirty="0"/>
              <a:t> a </a:t>
            </a:r>
            <a:r>
              <a:rPr lang="en-US" dirty="0" err="1"/>
              <a:t>comnis</a:t>
            </a:r>
            <a:r>
              <a:rPr lang="en-US" dirty="0"/>
              <a:t> </a:t>
            </a:r>
            <a:r>
              <a:rPr lang="en-US" dirty="0" err="1"/>
              <a:t>reptat</a:t>
            </a:r>
            <a:r>
              <a:rPr lang="en-US" dirty="0"/>
              <a:t> </a:t>
            </a:r>
            <a:r>
              <a:rPr lang="en-US" dirty="0" err="1"/>
              <a:t>quam</a:t>
            </a:r>
            <a:r>
              <a:rPr lang="en-US" dirty="0"/>
              <a:t> que </a:t>
            </a:r>
            <a:r>
              <a:rPr lang="en-US" dirty="0" err="1"/>
              <a:t>que</a:t>
            </a:r>
            <a:r>
              <a:rPr lang="en-US" dirty="0"/>
              <a:t> </a:t>
            </a:r>
            <a:r>
              <a:rPr lang="en-US" dirty="0" err="1"/>
              <a:t>natem</a:t>
            </a:r>
            <a:r>
              <a:rPr lang="en-US" dirty="0"/>
              <a:t> nis </a:t>
            </a:r>
            <a:r>
              <a:rPr lang="en-US" dirty="0" err="1"/>
              <a:t>etur</a:t>
            </a:r>
            <a:r>
              <a:rPr lang="en-US" dirty="0"/>
              <a:t>.</a:t>
            </a:r>
          </a:p>
          <a:p>
            <a:pPr lvl="3"/>
            <a:endParaRPr lang="en-US" dirty="0"/>
          </a:p>
          <a:p>
            <a:pPr lvl="2"/>
            <a:r>
              <a:rPr lang="en-US" dirty="0"/>
              <a:t>Heading 2</a:t>
            </a:r>
          </a:p>
          <a:p>
            <a:pPr lvl="3"/>
            <a:r>
              <a:rPr lang="en-US" dirty="0"/>
              <a:t>Body Copy (28pt). </a:t>
            </a:r>
            <a:r>
              <a:rPr lang="en-US" dirty="0" err="1"/>
              <a:t>Audici</a:t>
            </a:r>
            <a:r>
              <a:rPr lang="en-US" dirty="0"/>
              <a:t> </a:t>
            </a:r>
            <a:r>
              <a:rPr lang="en-US" dirty="0" err="1"/>
              <a:t>odicabor</a:t>
            </a:r>
            <a:r>
              <a:rPr lang="en-US" dirty="0"/>
              <a:t> </a:t>
            </a:r>
            <a:r>
              <a:rPr lang="en-US" dirty="0" err="1"/>
              <a:t>seque</a:t>
            </a:r>
            <a:r>
              <a:rPr lang="en-US" dirty="0"/>
              <a:t> </a:t>
            </a:r>
            <a:r>
              <a:rPr lang="en-US" dirty="0" err="1"/>
              <a:t>dolorro</a:t>
            </a:r>
            <a:r>
              <a:rPr lang="en-US" dirty="0"/>
              <a:t> </a:t>
            </a:r>
            <a:r>
              <a:rPr lang="en-US" dirty="0" err="1"/>
              <a:t>rporro</a:t>
            </a:r>
            <a:r>
              <a:rPr lang="en-US" dirty="0"/>
              <a:t> </a:t>
            </a:r>
            <a:r>
              <a:rPr lang="en-US" dirty="0" err="1"/>
              <a:t>odit</a:t>
            </a:r>
            <a:r>
              <a:rPr lang="en-US" dirty="0"/>
              <a:t> am </a:t>
            </a:r>
            <a:r>
              <a:rPr lang="en-US" dirty="0" err="1"/>
              <a:t>quidesenis</a:t>
            </a:r>
            <a:r>
              <a:rPr lang="en-US" dirty="0"/>
              <a:t> </a:t>
            </a:r>
            <a:r>
              <a:rPr lang="en-US" dirty="0" err="1"/>
              <a:t>reicti</a:t>
            </a:r>
            <a:r>
              <a:rPr lang="en-US" dirty="0"/>
              <a:t> </a:t>
            </a:r>
            <a:r>
              <a:rPr lang="en-US" dirty="0" err="1"/>
              <a:t>illende</a:t>
            </a:r>
            <a:r>
              <a:rPr lang="en-US" dirty="0"/>
              <a:t> </a:t>
            </a:r>
            <a:r>
              <a:rPr lang="en-US" dirty="0" err="1"/>
              <a:t>liquis</a:t>
            </a:r>
            <a:r>
              <a:rPr lang="en-US" dirty="0"/>
              <a:t> </a:t>
            </a:r>
            <a:r>
              <a:rPr lang="en-US" dirty="0" err="1"/>
              <a:t>aliquis</a:t>
            </a:r>
            <a:r>
              <a:rPr lang="en-US" dirty="0"/>
              <a:t> </a:t>
            </a:r>
            <a:r>
              <a:rPr lang="en-US" dirty="0" err="1"/>
              <a:t>atqui</a:t>
            </a:r>
            <a:r>
              <a:rPr lang="en-US" dirty="0"/>
              <a:t> am, </a:t>
            </a:r>
            <a:r>
              <a:rPr lang="en-US" dirty="0" err="1"/>
              <a:t>quam</a:t>
            </a:r>
            <a:r>
              <a:rPr lang="en-US" dirty="0"/>
              <a:t> </a:t>
            </a:r>
            <a:r>
              <a:rPr lang="en-US" dirty="0" err="1"/>
              <a:t>harum</a:t>
            </a:r>
            <a:r>
              <a:rPr lang="en-US" dirty="0"/>
              <a:t> </a:t>
            </a:r>
            <a:r>
              <a:rPr lang="en-US" dirty="0" err="1"/>
              <a:t>quissum</a:t>
            </a:r>
            <a:r>
              <a:rPr lang="en-US" dirty="0"/>
              <a:t>, </a:t>
            </a:r>
            <a:r>
              <a:rPr lang="en-US" dirty="0" err="1"/>
              <a:t>cus</a:t>
            </a:r>
            <a:r>
              <a:rPr lang="en-US" dirty="0"/>
              <a:t> is </a:t>
            </a:r>
            <a:r>
              <a:rPr lang="en-US" dirty="0" err="1"/>
              <a:t>dipsum</a:t>
            </a:r>
            <a:r>
              <a:rPr lang="en-US" dirty="0"/>
              <a:t> re, </a:t>
            </a:r>
            <a:r>
              <a:rPr lang="en-US" dirty="0" err="1"/>
              <a:t>consed</a:t>
            </a:r>
            <a:r>
              <a:rPr lang="en-US" dirty="0"/>
              <a:t> mi, </a:t>
            </a:r>
            <a:r>
              <a:rPr lang="en-US" dirty="0" err="1"/>
              <a:t>invel</a:t>
            </a:r>
            <a:r>
              <a:rPr lang="en-US" dirty="0"/>
              <a:t> ipsum dolore </a:t>
            </a:r>
            <a:r>
              <a:rPr lang="en-US" dirty="0" err="1"/>
              <a:t>eles</a:t>
            </a:r>
            <a:r>
              <a:rPr lang="en-US" dirty="0"/>
              <a:t> </a:t>
            </a:r>
            <a:r>
              <a:rPr lang="en-US" dirty="0" err="1"/>
              <a:t>architis</a:t>
            </a:r>
            <a:r>
              <a:rPr lang="en-US" dirty="0"/>
              <a:t> </a:t>
            </a:r>
            <a:r>
              <a:rPr lang="en-US" dirty="0" err="1"/>
              <a:t>ut</a:t>
            </a:r>
            <a:r>
              <a:rPr lang="en-US" dirty="0"/>
              <a:t> et molo </a:t>
            </a:r>
            <a:r>
              <a:rPr lang="en-US" dirty="0" err="1"/>
              <a:t>tet</a:t>
            </a:r>
            <a:r>
              <a:rPr lang="en-US" dirty="0"/>
              <a:t> ad </a:t>
            </a:r>
            <a:r>
              <a:rPr lang="en-US" dirty="0" err="1"/>
              <a:t>quatibe</a:t>
            </a:r>
            <a:r>
              <a:rPr lang="en-US" dirty="0"/>
              <a:t> </a:t>
            </a:r>
            <a:r>
              <a:rPr lang="en-US" dirty="0" err="1"/>
              <a:t>ribus</a:t>
            </a:r>
            <a:r>
              <a:rPr lang="en-US" dirty="0"/>
              <a:t>.</a:t>
            </a:r>
          </a:p>
          <a:p>
            <a:pPr lvl="3"/>
            <a:endParaRPr lang="en-US" dirty="0"/>
          </a:p>
          <a:p>
            <a:pPr lvl="7"/>
            <a:r>
              <a:rPr lang="en-US" dirty="0"/>
              <a:t>Heading 3</a:t>
            </a:r>
          </a:p>
          <a:p>
            <a:pPr lvl="3"/>
            <a:r>
              <a:rPr lang="en-US" dirty="0"/>
              <a:t>Body Copy (28pt). </a:t>
            </a:r>
            <a:r>
              <a:rPr lang="en-US" dirty="0" err="1"/>
              <a:t>Audici</a:t>
            </a:r>
            <a:r>
              <a:rPr lang="en-US" dirty="0"/>
              <a:t> </a:t>
            </a:r>
            <a:r>
              <a:rPr lang="en-US" dirty="0" err="1"/>
              <a:t>odicabor</a:t>
            </a:r>
            <a:r>
              <a:rPr lang="en-US" dirty="0"/>
              <a:t> </a:t>
            </a:r>
            <a:r>
              <a:rPr lang="en-US" dirty="0" err="1"/>
              <a:t>seque</a:t>
            </a:r>
            <a:r>
              <a:rPr lang="en-US" dirty="0"/>
              <a:t> </a:t>
            </a:r>
            <a:r>
              <a:rPr lang="en-US" dirty="0" err="1"/>
              <a:t>dolorro</a:t>
            </a:r>
            <a:r>
              <a:rPr lang="en-US" dirty="0"/>
              <a:t> </a:t>
            </a:r>
            <a:r>
              <a:rPr lang="en-US" dirty="0" err="1"/>
              <a:t>rporro</a:t>
            </a:r>
            <a:r>
              <a:rPr lang="en-US" dirty="0"/>
              <a:t> </a:t>
            </a:r>
            <a:r>
              <a:rPr lang="en-US" dirty="0" err="1"/>
              <a:t>odit</a:t>
            </a:r>
            <a:r>
              <a:rPr lang="en-US" dirty="0"/>
              <a:t> am </a:t>
            </a:r>
            <a:r>
              <a:rPr lang="en-US" dirty="0" err="1"/>
              <a:t>quidesenis</a:t>
            </a:r>
            <a:r>
              <a:rPr lang="en-US" dirty="0"/>
              <a:t> </a:t>
            </a:r>
            <a:r>
              <a:rPr lang="en-US" dirty="0" err="1"/>
              <a:t>reicti</a:t>
            </a:r>
            <a:r>
              <a:rPr lang="en-US" dirty="0"/>
              <a:t> </a:t>
            </a:r>
            <a:r>
              <a:rPr lang="en-US" dirty="0" err="1"/>
              <a:t>illende</a:t>
            </a:r>
            <a:r>
              <a:rPr lang="en-US" dirty="0"/>
              <a:t> </a:t>
            </a:r>
            <a:r>
              <a:rPr lang="en-US" dirty="0" err="1"/>
              <a:t>liquis</a:t>
            </a:r>
            <a:r>
              <a:rPr lang="en-US" dirty="0"/>
              <a:t> </a:t>
            </a:r>
            <a:r>
              <a:rPr lang="en-US" dirty="0" err="1"/>
              <a:t>aliquis</a:t>
            </a:r>
            <a:r>
              <a:rPr lang="en-US" dirty="0"/>
              <a:t> </a:t>
            </a:r>
            <a:r>
              <a:rPr lang="en-US" dirty="0" err="1"/>
              <a:t>atqui</a:t>
            </a:r>
            <a:r>
              <a:rPr lang="en-US" dirty="0"/>
              <a:t> am, </a:t>
            </a:r>
            <a:r>
              <a:rPr lang="en-US" dirty="0" err="1"/>
              <a:t>quam</a:t>
            </a:r>
            <a:r>
              <a:rPr lang="en-US" dirty="0"/>
              <a:t> </a:t>
            </a:r>
            <a:r>
              <a:rPr lang="en-US" dirty="0" err="1"/>
              <a:t>harum</a:t>
            </a:r>
            <a:r>
              <a:rPr lang="en-US" dirty="0"/>
              <a:t> </a:t>
            </a:r>
            <a:r>
              <a:rPr lang="en-US" dirty="0" err="1"/>
              <a:t>quissum</a:t>
            </a:r>
            <a:r>
              <a:rPr lang="en-US" dirty="0"/>
              <a:t>, </a:t>
            </a:r>
            <a:r>
              <a:rPr lang="en-US" dirty="0" err="1"/>
              <a:t>cus</a:t>
            </a:r>
            <a:r>
              <a:rPr lang="en-US" dirty="0"/>
              <a:t> is </a:t>
            </a:r>
            <a:r>
              <a:rPr lang="en-US" dirty="0" err="1"/>
              <a:t>dipsum</a:t>
            </a:r>
            <a:r>
              <a:rPr lang="en-US" dirty="0"/>
              <a:t> re, </a:t>
            </a:r>
            <a:r>
              <a:rPr lang="en-US" dirty="0" err="1"/>
              <a:t>consed</a:t>
            </a:r>
            <a:r>
              <a:rPr lang="en-US" dirty="0"/>
              <a:t> mi, </a:t>
            </a:r>
            <a:r>
              <a:rPr lang="en-US" dirty="0" err="1"/>
              <a:t>invel</a:t>
            </a:r>
            <a:r>
              <a:rPr lang="en-US" dirty="0"/>
              <a:t> ipsum dolore </a:t>
            </a:r>
            <a:r>
              <a:rPr lang="en-US" dirty="0" err="1"/>
              <a:t>eles</a:t>
            </a:r>
            <a:r>
              <a:rPr lang="en-US" dirty="0"/>
              <a:t> </a:t>
            </a:r>
            <a:r>
              <a:rPr lang="en-US" dirty="0" err="1"/>
              <a:t>architis</a:t>
            </a:r>
            <a:r>
              <a:rPr lang="en-US" dirty="0"/>
              <a:t> </a:t>
            </a:r>
            <a:r>
              <a:rPr lang="en-US" dirty="0" err="1"/>
              <a:t>ut</a:t>
            </a:r>
            <a:r>
              <a:rPr lang="en-US" dirty="0"/>
              <a:t> et molo </a:t>
            </a:r>
            <a:r>
              <a:rPr lang="en-US" dirty="0" err="1"/>
              <a:t>tet</a:t>
            </a:r>
            <a:r>
              <a:rPr lang="en-US" dirty="0"/>
              <a:t> ad </a:t>
            </a:r>
            <a:r>
              <a:rPr lang="en-US" dirty="0" err="1"/>
              <a:t>quatibe</a:t>
            </a:r>
            <a:r>
              <a:rPr lang="en-US" dirty="0"/>
              <a:t> </a:t>
            </a:r>
            <a:r>
              <a:rPr lang="en-US" dirty="0" err="1"/>
              <a:t>ribus</a:t>
            </a:r>
            <a:r>
              <a:rPr lang="en-US" dirty="0"/>
              <a:t>.</a:t>
            </a:r>
          </a:p>
        </p:txBody>
      </p:sp>
    </p:spTree>
    <p:extLst>
      <p:ext uri="{BB962C8B-B14F-4D97-AF65-F5344CB8AC3E}">
        <p14:creationId xmlns:p14="http://schemas.microsoft.com/office/powerpoint/2010/main" val="3131045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p:txBody>
      </p:sp>
      <p:sp>
        <p:nvSpPr>
          <p:cNvPr id="2" name="Title 1"/>
          <p:cNvSpPr>
            <a:spLocks noGrp="1"/>
          </p:cNvSpPr>
          <p:nvPr>
            <p:ph type="title" hasCustomPrompt="1"/>
          </p:nvPr>
        </p:nvSpPr>
        <p:spPr>
          <a:xfrm>
            <a:off x="6328800" y="1339849"/>
            <a:ext cx="20880000" cy="3152902"/>
          </a:xfrm>
        </p:spPr>
        <p:txBody>
          <a:bodyPr/>
          <a:lstStyle>
            <a:lvl1pPr>
              <a:defRPr/>
            </a:lvl1pPr>
          </a:lstStyle>
          <a:p>
            <a:r>
              <a:rPr lang="en-US" dirty="0"/>
              <a:t>Styles: page title (90pt)</a:t>
            </a:r>
          </a:p>
        </p:txBody>
      </p:sp>
      <p:sp>
        <p:nvSpPr>
          <p:cNvPr id="6" name="Slide Number Placeholder 5"/>
          <p:cNvSpPr>
            <a:spLocks noGrp="1"/>
          </p:cNvSpPr>
          <p:nvPr>
            <p:ph type="sldNum" sz="quarter" idx="12"/>
          </p:nvPr>
        </p:nvSpPr>
        <p:spPr/>
        <p:txBody>
          <a:bodyPr/>
          <a:lstStyle/>
          <a:p>
            <a:fld id="{BD841129-6A70-4A4F-A485-AA1C21BA7EBB}" type="slidenum">
              <a:rPr lang="en-GB" smtClean="0"/>
              <a:t>‹#›</a:t>
            </a:fld>
            <a:endParaRPr lang="en-GB"/>
          </a:p>
        </p:txBody>
      </p:sp>
      <p:pic>
        <p:nvPicPr>
          <p:cNvPr id="9" name="Picture 8" descr="A picture containing text, display&#10;&#10;Description automatically generated">
            <a:extLst>
              <a:ext uri="{FF2B5EF4-FFF2-40B4-BE49-F238E27FC236}">
                <a16:creationId xmlns:a16="http://schemas.microsoft.com/office/drawing/2014/main" id="{6C102D56-EC7B-4B87-504C-EC47D1C95B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11" name="Picture 10" descr="A picture containing text, sign&#10;&#10;Description automatically generated">
            <a:extLst>
              <a:ext uri="{FF2B5EF4-FFF2-40B4-BE49-F238E27FC236}">
                <a16:creationId xmlns:a16="http://schemas.microsoft.com/office/drawing/2014/main" id="{695F73F7-2BD2-AAE2-7EED-B2237164E5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
        <p:nvSpPr>
          <p:cNvPr id="8" name="Picture Placeholder 11">
            <a:extLst>
              <a:ext uri="{FF2B5EF4-FFF2-40B4-BE49-F238E27FC236}">
                <a16:creationId xmlns:a16="http://schemas.microsoft.com/office/drawing/2014/main" id="{89A8179D-D68F-2496-1E88-DA3C4F7737F7}"/>
              </a:ext>
            </a:extLst>
          </p:cNvPr>
          <p:cNvSpPr>
            <a:spLocks noGrp="1"/>
          </p:cNvSpPr>
          <p:nvPr>
            <p:ph type="pic" sz="quarter" idx="14"/>
          </p:nvPr>
        </p:nvSpPr>
        <p:spPr>
          <a:xfrm>
            <a:off x="6334125" y="6336000"/>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10" name="Text Placeholder 13">
            <a:extLst>
              <a:ext uri="{FF2B5EF4-FFF2-40B4-BE49-F238E27FC236}">
                <a16:creationId xmlns:a16="http://schemas.microsoft.com/office/drawing/2014/main" id="{88546DBA-8B49-2FEF-926D-BC1D60E2789D}"/>
              </a:ext>
            </a:extLst>
          </p:cNvPr>
          <p:cNvSpPr>
            <a:spLocks noGrp="1"/>
          </p:cNvSpPr>
          <p:nvPr>
            <p:ph type="body" sz="quarter" idx="15" hasCustomPrompt="1"/>
          </p:nvPr>
        </p:nvSpPr>
        <p:spPr>
          <a:xfrm>
            <a:off x="8856000" y="633600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cxnSp>
        <p:nvCxnSpPr>
          <p:cNvPr id="12" name="Straight Connector 11">
            <a:extLst>
              <a:ext uri="{FF2B5EF4-FFF2-40B4-BE49-F238E27FC236}">
                <a16:creationId xmlns:a16="http://schemas.microsoft.com/office/drawing/2014/main" id="{FFA16D8D-D597-F204-9631-A165ADF898CA}"/>
              </a:ext>
            </a:extLst>
          </p:cNvPr>
          <p:cNvCxnSpPr/>
          <p:nvPr userDrawn="1"/>
        </p:nvCxnSpPr>
        <p:spPr>
          <a:xfrm>
            <a:off x="6334125" y="5616000"/>
            <a:ext cx="248777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Picture Placeholder 11">
            <a:extLst>
              <a:ext uri="{FF2B5EF4-FFF2-40B4-BE49-F238E27FC236}">
                <a16:creationId xmlns:a16="http://schemas.microsoft.com/office/drawing/2014/main" id="{66EB2F62-24FD-B5C6-BC03-AAE847810ACA}"/>
              </a:ext>
            </a:extLst>
          </p:cNvPr>
          <p:cNvSpPr>
            <a:spLocks noGrp="1"/>
          </p:cNvSpPr>
          <p:nvPr>
            <p:ph type="pic" sz="quarter" idx="34"/>
          </p:nvPr>
        </p:nvSpPr>
        <p:spPr>
          <a:xfrm>
            <a:off x="6334125" y="9882000"/>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14" name="Text Placeholder 13">
            <a:extLst>
              <a:ext uri="{FF2B5EF4-FFF2-40B4-BE49-F238E27FC236}">
                <a16:creationId xmlns:a16="http://schemas.microsoft.com/office/drawing/2014/main" id="{E4F407A5-3A8D-C912-5701-6C62AEED200B}"/>
              </a:ext>
            </a:extLst>
          </p:cNvPr>
          <p:cNvSpPr>
            <a:spLocks noGrp="1"/>
          </p:cNvSpPr>
          <p:nvPr>
            <p:ph type="body" sz="quarter" idx="35" hasCustomPrompt="1"/>
          </p:nvPr>
        </p:nvSpPr>
        <p:spPr>
          <a:xfrm>
            <a:off x="8856000" y="988200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15" name="Picture Placeholder 11">
            <a:extLst>
              <a:ext uri="{FF2B5EF4-FFF2-40B4-BE49-F238E27FC236}">
                <a16:creationId xmlns:a16="http://schemas.microsoft.com/office/drawing/2014/main" id="{0969EAA1-353A-1F9A-A6DA-088D1378AD99}"/>
              </a:ext>
            </a:extLst>
          </p:cNvPr>
          <p:cNvSpPr>
            <a:spLocks noGrp="1"/>
          </p:cNvSpPr>
          <p:nvPr>
            <p:ph type="pic" sz="quarter" idx="36"/>
          </p:nvPr>
        </p:nvSpPr>
        <p:spPr>
          <a:xfrm>
            <a:off x="6334125" y="13428000"/>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16" name="Text Placeholder 13">
            <a:extLst>
              <a:ext uri="{FF2B5EF4-FFF2-40B4-BE49-F238E27FC236}">
                <a16:creationId xmlns:a16="http://schemas.microsoft.com/office/drawing/2014/main" id="{95773663-CBFB-82F7-271A-B82C7F7F1A08}"/>
              </a:ext>
            </a:extLst>
          </p:cNvPr>
          <p:cNvSpPr>
            <a:spLocks noGrp="1"/>
          </p:cNvSpPr>
          <p:nvPr>
            <p:ph type="body" sz="quarter" idx="37" hasCustomPrompt="1"/>
          </p:nvPr>
        </p:nvSpPr>
        <p:spPr>
          <a:xfrm>
            <a:off x="8856000" y="1342800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17" name="Picture Placeholder 11">
            <a:extLst>
              <a:ext uri="{FF2B5EF4-FFF2-40B4-BE49-F238E27FC236}">
                <a16:creationId xmlns:a16="http://schemas.microsoft.com/office/drawing/2014/main" id="{8F093A62-5982-EDBA-2CB7-86F44850F1A4}"/>
              </a:ext>
            </a:extLst>
          </p:cNvPr>
          <p:cNvSpPr>
            <a:spLocks noGrp="1"/>
          </p:cNvSpPr>
          <p:nvPr>
            <p:ph type="pic" sz="quarter" idx="38"/>
          </p:nvPr>
        </p:nvSpPr>
        <p:spPr>
          <a:xfrm>
            <a:off x="15120000" y="6289861"/>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18" name="Text Placeholder 13">
            <a:extLst>
              <a:ext uri="{FF2B5EF4-FFF2-40B4-BE49-F238E27FC236}">
                <a16:creationId xmlns:a16="http://schemas.microsoft.com/office/drawing/2014/main" id="{07D7C91E-0235-D423-BA20-B3F2278756FD}"/>
              </a:ext>
            </a:extLst>
          </p:cNvPr>
          <p:cNvSpPr>
            <a:spLocks noGrp="1"/>
          </p:cNvSpPr>
          <p:nvPr>
            <p:ph type="body" sz="quarter" idx="39" hasCustomPrompt="1"/>
          </p:nvPr>
        </p:nvSpPr>
        <p:spPr>
          <a:xfrm>
            <a:off x="17712000" y="6289861"/>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19" name="Picture Placeholder 11">
            <a:extLst>
              <a:ext uri="{FF2B5EF4-FFF2-40B4-BE49-F238E27FC236}">
                <a16:creationId xmlns:a16="http://schemas.microsoft.com/office/drawing/2014/main" id="{4E932B0D-7DD3-652C-86DD-3FD947CF13E9}"/>
              </a:ext>
            </a:extLst>
          </p:cNvPr>
          <p:cNvSpPr>
            <a:spLocks noGrp="1"/>
          </p:cNvSpPr>
          <p:nvPr>
            <p:ph type="pic" sz="quarter" idx="40"/>
          </p:nvPr>
        </p:nvSpPr>
        <p:spPr>
          <a:xfrm>
            <a:off x="15120000" y="9835861"/>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20" name="Text Placeholder 13">
            <a:extLst>
              <a:ext uri="{FF2B5EF4-FFF2-40B4-BE49-F238E27FC236}">
                <a16:creationId xmlns:a16="http://schemas.microsoft.com/office/drawing/2014/main" id="{ABF5C6FB-EE71-0A13-F56D-47FBB7BD00FF}"/>
              </a:ext>
            </a:extLst>
          </p:cNvPr>
          <p:cNvSpPr>
            <a:spLocks noGrp="1"/>
          </p:cNvSpPr>
          <p:nvPr>
            <p:ph type="body" sz="quarter" idx="41" hasCustomPrompt="1"/>
          </p:nvPr>
        </p:nvSpPr>
        <p:spPr>
          <a:xfrm>
            <a:off x="17712000" y="9835861"/>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21" name="Picture Placeholder 11">
            <a:extLst>
              <a:ext uri="{FF2B5EF4-FFF2-40B4-BE49-F238E27FC236}">
                <a16:creationId xmlns:a16="http://schemas.microsoft.com/office/drawing/2014/main" id="{10BAE453-107C-ED3D-ABA0-052E31AE8C68}"/>
              </a:ext>
            </a:extLst>
          </p:cNvPr>
          <p:cNvSpPr>
            <a:spLocks noGrp="1"/>
          </p:cNvSpPr>
          <p:nvPr>
            <p:ph type="pic" sz="quarter" idx="42"/>
          </p:nvPr>
        </p:nvSpPr>
        <p:spPr>
          <a:xfrm>
            <a:off x="15120000" y="13381861"/>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22" name="Text Placeholder 13">
            <a:extLst>
              <a:ext uri="{FF2B5EF4-FFF2-40B4-BE49-F238E27FC236}">
                <a16:creationId xmlns:a16="http://schemas.microsoft.com/office/drawing/2014/main" id="{31FCCBE9-8340-AAC3-CED7-C73CD38DEFC4}"/>
              </a:ext>
            </a:extLst>
          </p:cNvPr>
          <p:cNvSpPr>
            <a:spLocks noGrp="1"/>
          </p:cNvSpPr>
          <p:nvPr>
            <p:ph type="body" sz="quarter" idx="43" hasCustomPrompt="1"/>
          </p:nvPr>
        </p:nvSpPr>
        <p:spPr>
          <a:xfrm>
            <a:off x="17712000" y="13381861"/>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23" name="Picture Placeholder 11">
            <a:extLst>
              <a:ext uri="{FF2B5EF4-FFF2-40B4-BE49-F238E27FC236}">
                <a16:creationId xmlns:a16="http://schemas.microsoft.com/office/drawing/2014/main" id="{03D92115-6E23-C260-1CE1-3032EA56F7E8}"/>
              </a:ext>
            </a:extLst>
          </p:cNvPr>
          <p:cNvSpPr>
            <a:spLocks noGrp="1"/>
          </p:cNvSpPr>
          <p:nvPr>
            <p:ph type="pic" sz="quarter" idx="44"/>
          </p:nvPr>
        </p:nvSpPr>
        <p:spPr>
          <a:xfrm>
            <a:off x="24012000" y="6339551"/>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24" name="Text Placeholder 13">
            <a:extLst>
              <a:ext uri="{FF2B5EF4-FFF2-40B4-BE49-F238E27FC236}">
                <a16:creationId xmlns:a16="http://schemas.microsoft.com/office/drawing/2014/main" id="{7B463CC5-223D-D786-53FB-CA2A7689EECB}"/>
              </a:ext>
            </a:extLst>
          </p:cNvPr>
          <p:cNvSpPr>
            <a:spLocks noGrp="1"/>
          </p:cNvSpPr>
          <p:nvPr>
            <p:ph type="body" sz="quarter" idx="45" hasCustomPrompt="1"/>
          </p:nvPr>
        </p:nvSpPr>
        <p:spPr>
          <a:xfrm>
            <a:off x="26568000" y="633600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25" name="Picture Placeholder 11">
            <a:extLst>
              <a:ext uri="{FF2B5EF4-FFF2-40B4-BE49-F238E27FC236}">
                <a16:creationId xmlns:a16="http://schemas.microsoft.com/office/drawing/2014/main" id="{A6252C82-D376-5069-1DCA-9D0D4C638E08}"/>
              </a:ext>
            </a:extLst>
          </p:cNvPr>
          <p:cNvSpPr>
            <a:spLocks noGrp="1"/>
          </p:cNvSpPr>
          <p:nvPr>
            <p:ph type="pic" sz="quarter" idx="46"/>
          </p:nvPr>
        </p:nvSpPr>
        <p:spPr>
          <a:xfrm>
            <a:off x="24012000" y="9882000"/>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26" name="Text Placeholder 13">
            <a:extLst>
              <a:ext uri="{FF2B5EF4-FFF2-40B4-BE49-F238E27FC236}">
                <a16:creationId xmlns:a16="http://schemas.microsoft.com/office/drawing/2014/main" id="{12169616-CD87-0B84-EC00-BE36476E6B28}"/>
              </a:ext>
            </a:extLst>
          </p:cNvPr>
          <p:cNvSpPr>
            <a:spLocks noGrp="1"/>
          </p:cNvSpPr>
          <p:nvPr>
            <p:ph type="body" sz="quarter" idx="47" hasCustomPrompt="1"/>
          </p:nvPr>
        </p:nvSpPr>
        <p:spPr>
          <a:xfrm>
            <a:off x="26577875" y="986144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27" name="Picture Placeholder 11">
            <a:extLst>
              <a:ext uri="{FF2B5EF4-FFF2-40B4-BE49-F238E27FC236}">
                <a16:creationId xmlns:a16="http://schemas.microsoft.com/office/drawing/2014/main" id="{51B81B0D-7134-C308-AD36-969F3D8D80CE}"/>
              </a:ext>
            </a:extLst>
          </p:cNvPr>
          <p:cNvSpPr>
            <a:spLocks noGrp="1"/>
          </p:cNvSpPr>
          <p:nvPr>
            <p:ph type="pic" sz="quarter" idx="48"/>
          </p:nvPr>
        </p:nvSpPr>
        <p:spPr>
          <a:xfrm>
            <a:off x="24012000" y="13428000"/>
            <a:ext cx="2160000" cy="2592000"/>
          </a:xfrm>
          <a:solidFill>
            <a:schemeClr val="tx2">
              <a:lumMod val="10000"/>
              <a:lumOff val="90000"/>
            </a:schemeClr>
          </a:solidFill>
        </p:spPr>
        <p:txBody>
          <a:bodyPr>
            <a:normAutofit/>
          </a:bodyPr>
          <a:lstStyle>
            <a:lvl1pPr>
              <a:lnSpc>
                <a:spcPts val="2400"/>
              </a:lnSpc>
              <a:defRPr sz="2400"/>
            </a:lvl1pPr>
          </a:lstStyle>
          <a:p>
            <a:r>
              <a:rPr lang="en-US"/>
              <a:t>Click icon to add picture</a:t>
            </a:r>
            <a:endParaRPr lang="en-GB" dirty="0"/>
          </a:p>
        </p:txBody>
      </p:sp>
      <p:sp>
        <p:nvSpPr>
          <p:cNvPr id="28" name="Text Placeholder 13">
            <a:extLst>
              <a:ext uri="{FF2B5EF4-FFF2-40B4-BE49-F238E27FC236}">
                <a16:creationId xmlns:a16="http://schemas.microsoft.com/office/drawing/2014/main" id="{11A7152B-F1F3-6D31-048D-8D41A8EC2446}"/>
              </a:ext>
            </a:extLst>
          </p:cNvPr>
          <p:cNvSpPr>
            <a:spLocks noGrp="1"/>
          </p:cNvSpPr>
          <p:nvPr>
            <p:ph type="body" sz="quarter" idx="49" hasCustomPrompt="1"/>
          </p:nvPr>
        </p:nvSpPr>
        <p:spPr>
          <a:xfrm>
            <a:off x="26577875" y="13428000"/>
            <a:ext cx="4680000" cy="2592000"/>
          </a:xfrm>
          <a:noFill/>
        </p:spPr>
        <p:txBody>
          <a:bodyPr lIns="0" tIns="0" rIns="0" bIns="0">
            <a:normAutofit/>
          </a:bodyPr>
          <a:lstStyle>
            <a:lvl1pPr>
              <a:lnSpc>
                <a:spcPts val="2400"/>
              </a:lnSpc>
              <a:spcAft>
                <a:spcPts val="0"/>
              </a:spcAft>
              <a:defRPr sz="2000" b="1" i="0" baseline="0">
                <a:solidFill>
                  <a:schemeClr val="accent1"/>
                </a:solidFill>
              </a:defRPr>
            </a:lvl1pPr>
            <a:lvl2pPr>
              <a:lnSpc>
                <a:spcPts val="2400"/>
              </a:lnSpc>
              <a:spcAft>
                <a:spcPts val="0"/>
              </a:spcAft>
              <a:defRPr sz="3600" cap="none" baseline="0">
                <a:solidFill>
                  <a:schemeClr val="tx2"/>
                </a:solidFill>
              </a:defRPr>
            </a:lvl2pPr>
            <a:lvl3pPr>
              <a:defRPr sz="2000"/>
            </a:lvl3pPr>
            <a:lvl4pPr>
              <a:defRPr sz="2400"/>
            </a:lvl4pPr>
          </a:lstStyle>
          <a:p>
            <a:pPr lvl="0"/>
            <a:r>
              <a:rPr lang="en-GB" sz="2000" dirty="0"/>
              <a:t>Name 20pt</a:t>
            </a:r>
          </a:p>
          <a:p>
            <a:pPr lvl="1"/>
            <a:r>
              <a:rPr lang="en-GB" sz="2000" dirty="0"/>
              <a:t>Position</a:t>
            </a:r>
          </a:p>
          <a:p>
            <a:pPr lvl="3"/>
            <a:r>
              <a:rPr lang="en-GB" sz="2000" dirty="0"/>
              <a:t>Text</a:t>
            </a:r>
          </a:p>
        </p:txBody>
      </p:sp>
      <p:sp>
        <p:nvSpPr>
          <p:cNvPr id="29" name="Text Placeholder 3">
            <a:extLst>
              <a:ext uri="{FF2B5EF4-FFF2-40B4-BE49-F238E27FC236}">
                <a16:creationId xmlns:a16="http://schemas.microsoft.com/office/drawing/2014/main" id="{C4A7649D-0831-62FB-77B0-B9A1C2E36137}"/>
              </a:ext>
            </a:extLst>
          </p:cNvPr>
          <p:cNvSpPr>
            <a:spLocks noGrp="1"/>
          </p:cNvSpPr>
          <p:nvPr>
            <p:ph type="body" sz="quarter" idx="33" hasCustomPrompt="1"/>
          </p:nvPr>
        </p:nvSpPr>
        <p:spPr>
          <a:xfrm>
            <a:off x="6334125" y="4788000"/>
            <a:ext cx="24877713" cy="636588"/>
          </a:xfrm>
        </p:spPr>
        <p:txBody>
          <a:bodyPr lIns="0" tIns="0" rIns="0" bIns="0">
            <a:noAutofit/>
          </a:bodyPr>
          <a:lstStyle>
            <a:lvl1pPr>
              <a:lnSpc>
                <a:spcPts val="4200"/>
              </a:lnSpc>
              <a:defRPr sz="4200" b="1" cap="all" baseline="0">
                <a:solidFill>
                  <a:schemeClr val="accent1"/>
                </a:solidFill>
              </a:defRPr>
            </a:lvl1pPr>
          </a:lstStyle>
          <a:p>
            <a:pPr lvl="0"/>
            <a:r>
              <a:rPr lang="en-GB" dirty="0"/>
              <a:t>Heading</a:t>
            </a:r>
          </a:p>
        </p:txBody>
      </p:sp>
    </p:spTree>
    <p:extLst>
      <p:ext uri="{BB962C8B-B14F-4D97-AF65-F5344CB8AC3E}">
        <p14:creationId xmlns:p14="http://schemas.microsoft.com/office/powerpoint/2010/main" val="206139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 chart">
    <p:spTree>
      <p:nvGrpSpPr>
        <p:cNvPr id="1" name=""/>
        <p:cNvGrpSpPr/>
        <p:nvPr/>
      </p:nvGrpSpPr>
      <p:grpSpPr>
        <a:xfrm>
          <a:off x="0" y="0"/>
          <a:ext cx="0" cy="0"/>
          <a:chOff x="0" y="0"/>
          <a:chExt cx="0" cy="0"/>
        </a:xfrm>
      </p:grpSpPr>
      <p:sp>
        <p:nvSpPr>
          <p:cNvPr id="2" name="Title 1"/>
          <p:cNvSpPr>
            <a:spLocks noGrp="1"/>
          </p:cNvSpPr>
          <p:nvPr>
            <p:ph type="title"/>
          </p:nvPr>
        </p:nvSpPr>
        <p:spPr>
          <a:xfrm>
            <a:off x="6328800" y="1331913"/>
            <a:ext cx="20880000" cy="3534835"/>
          </a:xfrm>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6334125" y="4806000"/>
            <a:ext cx="9720000" cy="941657"/>
          </a:xfrm>
        </p:spPr>
        <p:txBody>
          <a:bodyPr anchor="t" anchorCtr="0">
            <a:normAutofit/>
          </a:bodyPr>
          <a:lstStyle>
            <a:lvl1pPr marL="0" indent="0">
              <a:lnSpc>
                <a:spcPts val="4200"/>
              </a:lnSpc>
              <a:buNone/>
              <a:defRPr sz="4200" b="1"/>
            </a:lvl1pPr>
            <a:lvl2pPr marL="1219224" indent="0">
              <a:buNone/>
              <a:defRPr sz="5333" b="1"/>
            </a:lvl2pPr>
            <a:lvl3pPr marL="2438449" indent="0">
              <a:buNone/>
              <a:defRPr sz="4800" b="1"/>
            </a:lvl3pPr>
            <a:lvl4pPr marL="3657673" indent="0">
              <a:buNone/>
              <a:defRPr sz="4267" b="1"/>
            </a:lvl4pPr>
            <a:lvl5pPr marL="4876898" indent="0">
              <a:buNone/>
              <a:defRPr sz="4267" b="1"/>
            </a:lvl5pPr>
            <a:lvl6pPr marL="6096122" indent="0">
              <a:buNone/>
              <a:defRPr sz="4267" b="1"/>
            </a:lvl6pPr>
            <a:lvl7pPr marL="7315346" indent="0">
              <a:buNone/>
              <a:defRPr sz="4267" b="1"/>
            </a:lvl7pPr>
            <a:lvl8pPr marL="8534571" indent="0">
              <a:buNone/>
              <a:defRPr sz="4267" b="1"/>
            </a:lvl8pPr>
            <a:lvl9pPr marL="9753795" indent="0">
              <a:buNone/>
              <a:defRPr sz="4267" b="1"/>
            </a:lvl9pPr>
          </a:lstStyle>
          <a:p>
            <a:pPr lvl="0"/>
            <a:r>
              <a:rPr lang="en-US" dirty="0"/>
              <a:t>P</a:t>
            </a:r>
            <a:r>
              <a:rPr lang="en-GB" dirty="0"/>
              <a:t>IE CHART (42pt)</a:t>
            </a:r>
            <a:endParaRPr lang="en-US" dirty="0"/>
          </a:p>
        </p:txBody>
      </p:sp>
      <p:sp>
        <p:nvSpPr>
          <p:cNvPr id="4" name="Content Placeholder 3"/>
          <p:cNvSpPr>
            <a:spLocks noGrp="1"/>
          </p:cNvSpPr>
          <p:nvPr>
            <p:ph sz="half" idx="2" hasCustomPrompt="1"/>
          </p:nvPr>
        </p:nvSpPr>
        <p:spPr>
          <a:xfrm>
            <a:off x="6328800" y="13529464"/>
            <a:ext cx="9747250" cy="592909"/>
          </a:xfrm>
        </p:spPr>
        <p:txBody>
          <a:bodyPr/>
          <a:lstStyle>
            <a:lvl1pPr>
              <a:defRPr sz="2000" b="1">
                <a:solidFill>
                  <a:schemeClr val="tx2"/>
                </a:solidFill>
              </a:defRPr>
            </a:lvl1pPr>
            <a:lvl4pPr>
              <a:lnSpc>
                <a:spcPts val="2400"/>
              </a:lnSpc>
              <a:defRPr sz="2000"/>
            </a:lvl4pPr>
          </a:lstStyle>
          <a:p>
            <a:pPr lvl="0"/>
            <a:r>
              <a:rPr lang="en-US" dirty="0"/>
              <a:t>Detail heading</a:t>
            </a:r>
          </a:p>
        </p:txBody>
      </p:sp>
      <p:sp>
        <p:nvSpPr>
          <p:cNvPr id="8" name="Footer Placeholder 7"/>
          <p:cNvSpPr>
            <a:spLocks noGrp="1"/>
          </p:cNvSpPr>
          <p:nvPr>
            <p:ph type="ftr" sz="quarter" idx="11"/>
          </p:nvPr>
        </p:nvSpPr>
        <p:spPr>
          <a:xfrm>
            <a:off x="6306015" y="17065625"/>
            <a:ext cx="19899970" cy="973667"/>
          </a:xfrm>
        </p:spPr>
        <p:txBody>
          <a:bodyPr/>
          <a:lstStyle/>
          <a:p>
            <a:r>
              <a:rPr lang="en-GB" dirty="0">
                <a:solidFill>
                  <a:schemeClr val="accent2"/>
                </a:solidFill>
              </a:rPr>
              <a:t>HOUSING DELIVERY   ⁄   </a:t>
            </a:r>
            <a:r>
              <a:rPr lang="en-GB" dirty="0"/>
              <a:t>TOWN CENTRES, RETAIL &amp; LEISURE  </a:t>
            </a:r>
            <a:r>
              <a:rPr lang="en-GB" dirty="0">
                <a:solidFill>
                  <a:schemeClr val="accent2"/>
                </a:solidFill>
              </a:rPr>
              <a:t> ⁄   EDUCATION   ⁄   </a:t>
            </a:r>
            <a:r>
              <a:rPr lang="en-GB" dirty="0"/>
              <a:t>PUBLIC SECTOR PARTNERING   </a:t>
            </a:r>
            <a:r>
              <a:rPr lang="en-GB" dirty="0">
                <a:solidFill>
                  <a:schemeClr val="accent2"/>
                </a:solidFill>
              </a:rPr>
              <a:t>⁄   EMPLOYMENT   ⁄   </a:t>
            </a:r>
            <a:r>
              <a:rPr lang="en-GB" dirty="0"/>
              <a:t>CREATIVE INDUSTRIES </a:t>
            </a:r>
          </a:p>
          <a:p>
            <a:endParaRPr lang="en-GB" dirty="0"/>
          </a:p>
        </p:txBody>
      </p:sp>
      <p:sp>
        <p:nvSpPr>
          <p:cNvPr id="9" name="Slide Number Placeholder 8"/>
          <p:cNvSpPr>
            <a:spLocks noGrp="1"/>
          </p:cNvSpPr>
          <p:nvPr>
            <p:ph type="sldNum" sz="quarter" idx="12"/>
          </p:nvPr>
        </p:nvSpPr>
        <p:spPr/>
        <p:txBody>
          <a:bodyPr/>
          <a:lstStyle/>
          <a:p>
            <a:fld id="{BD841129-6A70-4A4F-A485-AA1C21BA7EBB}" type="slidenum">
              <a:rPr lang="en-GB" smtClean="0"/>
              <a:t>‹#›</a:t>
            </a:fld>
            <a:endParaRPr lang="en-GB"/>
          </a:p>
        </p:txBody>
      </p:sp>
      <p:sp>
        <p:nvSpPr>
          <p:cNvPr id="10" name="Text Placeholder 2">
            <a:extLst>
              <a:ext uri="{FF2B5EF4-FFF2-40B4-BE49-F238E27FC236}">
                <a16:creationId xmlns:a16="http://schemas.microsoft.com/office/drawing/2014/main" id="{D209389C-DFA0-016F-24C0-15E89610DC3A}"/>
              </a:ext>
            </a:extLst>
          </p:cNvPr>
          <p:cNvSpPr>
            <a:spLocks noGrp="1"/>
          </p:cNvSpPr>
          <p:nvPr>
            <p:ph type="body" idx="13" hasCustomPrompt="1"/>
          </p:nvPr>
        </p:nvSpPr>
        <p:spPr>
          <a:xfrm>
            <a:off x="16459201" y="4806000"/>
            <a:ext cx="14760000" cy="941657"/>
          </a:xfrm>
        </p:spPr>
        <p:txBody>
          <a:bodyPr anchor="t" anchorCtr="0">
            <a:normAutofit/>
          </a:bodyPr>
          <a:lstStyle>
            <a:lvl1pPr marL="0" indent="0">
              <a:lnSpc>
                <a:spcPts val="4200"/>
              </a:lnSpc>
              <a:buNone/>
              <a:defRPr sz="4200" b="1"/>
            </a:lvl1pPr>
            <a:lvl2pPr marL="1219224" indent="0">
              <a:buNone/>
              <a:defRPr sz="5333" b="1"/>
            </a:lvl2pPr>
            <a:lvl3pPr marL="2438449" indent="0">
              <a:buNone/>
              <a:defRPr sz="4800" b="1"/>
            </a:lvl3pPr>
            <a:lvl4pPr marL="3657673" indent="0">
              <a:buNone/>
              <a:defRPr sz="4267" b="1"/>
            </a:lvl4pPr>
            <a:lvl5pPr marL="4876898" indent="0">
              <a:buNone/>
              <a:defRPr sz="4267" b="1"/>
            </a:lvl5pPr>
            <a:lvl6pPr marL="6096122" indent="0">
              <a:buNone/>
              <a:defRPr sz="4267" b="1"/>
            </a:lvl6pPr>
            <a:lvl7pPr marL="7315346" indent="0">
              <a:buNone/>
              <a:defRPr sz="4267" b="1"/>
            </a:lvl7pPr>
            <a:lvl8pPr marL="8534571" indent="0">
              <a:buNone/>
              <a:defRPr sz="4267" b="1"/>
            </a:lvl8pPr>
            <a:lvl9pPr marL="9753795" indent="0">
              <a:buNone/>
              <a:defRPr sz="4267" b="1"/>
            </a:lvl9pPr>
          </a:lstStyle>
          <a:p>
            <a:pPr lvl="0"/>
            <a:r>
              <a:rPr lang="en-GB" dirty="0"/>
              <a:t>BAR CHART (42pt</a:t>
            </a:r>
            <a:endParaRPr lang="en-US" dirty="0"/>
          </a:p>
        </p:txBody>
      </p:sp>
      <p:sp>
        <p:nvSpPr>
          <p:cNvPr id="17" name="Chart Placeholder 16">
            <a:extLst>
              <a:ext uri="{FF2B5EF4-FFF2-40B4-BE49-F238E27FC236}">
                <a16:creationId xmlns:a16="http://schemas.microsoft.com/office/drawing/2014/main" id="{EB643CCB-E305-871E-A99F-A75FF166CA01}"/>
              </a:ext>
            </a:extLst>
          </p:cNvPr>
          <p:cNvSpPr>
            <a:spLocks noGrp="1"/>
          </p:cNvSpPr>
          <p:nvPr>
            <p:ph type="chart" sz="quarter" idx="15"/>
          </p:nvPr>
        </p:nvSpPr>
        <p:spPr>
          <a:xfrm>
            <a:off x="6305550" y="5904000"/>
            <a:ext cx="9720263" cy="7308850"/>
          </a:xfrm>
        </p:spPr>
        <p:txBody>
          <a:bodyPr/>
          <a:lstStyle/>
          <a:p>
            <a:r>
              <a:rPr lang="en-US"/>
              <a:t>Click icon to add chart</a:t>
            </a:r>
            <a:endParaRPr lang="en-GB"/>
          </a:p>
        </p:txBody>
      </p:sp>
      <p:sp>
        <p:nvSpPr>
          <p:cNvPr id="18" name="Chart Placeholder 16">
            <a:extLst>
              <a:ext uri="{FF2B5EF4-FFF2-40B4-BE49-F238E27FC236}">
                <a16:creationId xmlns:a16="http://schemas.microsoft.com/office/drawing/2014/main" id="{ECF1FD32-FBBA-3A71-748B-E0099C88EAF7}"/>
              </a:ext>
            </a:extLst>
          </p:cNvPr>
          <p:cNvSpPr>
            <a:spLocks noGrp="1"/>
          </p:cNvSpPr>
          <p:nvPr>
            <p:ph type="chart" sz="quarter" idx="16"/>
          </p:nvPr>
        </p:nvSpPr>
        <p:spPr>
          <a:xfrm>
            <a:off x="16505238" y="5904000"/>
            <a:ext cx="14752637" cy="7308850"/>
          </a:xfrm>
        </p:spPr>
        <p:txBody>
          <a:bodyPr/>
          <a:lstStyle/>
          <a:p>
            <a:r>
              <a:rPr lang="en-US"/>
              <a:t>Click icon to add chart</a:t>
            </a:r>
            <a:endParaRPr lang="en-GB"/>
          </a:p>
        </p:txBody>
      </p:sp>
      <p:pic>
        <p:nvPicPr>
          <p:cNvPr id="19" name="Picture 18" descr="A picture containing text, display&#10;&#10;Description automatically generated">
            <a:extLst>
              <a:ext uri="{FF2B5EF4-FFF2-40B4-BE49-F238E27FC236}">
                <a16:creationId xmlns:a16="http://schemas.microsoft.com/office/drawing/2014/main" id="{9BCFC3D4-3C4F-B243-BD19-71C3E298B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325112" cy="18288000"/>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3535D8A0-9C2F-0A7F-A45C-80F6AC7C6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82275" y="1643063"/>
            <a:ext cx="2775600" cy="979899"/>
          </a:xfrm>
          <a:prstGeom prst="rect">
            <a:avLst/>
          </a:prstGeom>
        </p:spPr>
      </p:pic>
      <p:sp>
        <p:nvSpPr>
          <p:cNvPr id="22" name="Content Placeholder 3">
            <a:extLst>
              <a:ext uri="{FF2B5EF4-FFF2-40B4-BE49-F238E27FC236}">
                <a16:creationId xmlns:a16="http://schemas.microsoft.com/office/drawing/2014/main" id="{84F39041-7DFD-6CC3-4DBF-D1FD2925D104}"/>
              </a:ext>
            </a:extLst>
          </p:cNvPr>
          <p:cNvSpPr>
            <a:spLocks noGrp="1"/>
          </p:cNvSpPr>
          <p:nvPr>
            <p:ph sz="half" idx="18" hasCustomPrompt="1"/>
          </p:nvPr>
        </p:nvSpPr>
        <p:spPr>
          <a:xfrm>
            <a:off x="16459200" y="13551058"/>
            <a:ext cx="14759999" cy="571314"/>
          </a:xfrm>
        </p:spPr>
        <p:txBody>
          <a:bodyPr/>
          <a:lstStyle>
            <a:lvl1pPr>
              <a:defRPr sz="2000" b="1">
                <a:solidFill>
                  <a:schemeClr val="tx2"/>
                </a:solidFill>
              </a:defRPr>
            </a:lvl1pPr>
            <a:lvl4pPr>
              <a:lnSpc>
                <a:spcPts val="2400"/>
              </a:lnSpc>
              <a:defRPr sz="2000"/>
            </a:lvl4pPr>
          </a:lstStyle>
          <a:p>
            <a:pPr lvl="0"/>
            <a:r>
              <a:rPr lang="en-US" dirty="0"/>
              <a:t>Detail heading</a:t>
            </a:r>
          </a:p>
        </p:txBody>
      </p:sp>
      <p:sp>
        <p:nvSpPr>
          <p:cNvPr id="25" name="Text Placeholder 24">
            <a:extLst>
              <a:ext uri="{FF2B5EF4-FFF2-40B4-BE49-F238E27FC236}">
                <a16:creationId xmlns:a16="http://schemas.microsoft.com/office/drawing/2014/main" id="{A665535E-F98A-F243-05FB-401B159B730B}"/>
              </a:ext>
            </a:extLst>
          </p:cNvPr>
          <p:cNvSpPr>
            <a:spLocks noGrp="1"/>
          </p:cNvSpPr>
          <p:nvPr>
            <p:ph type="body" sz="quarter" idx="19" hasCustomPrompt="1"/>
          </p:nvPr>
        </p:nvSpPr>
        <p:spPr>
          <a:xfrm>
            <a:off x="16459200" y="14250102"/>
            <a:ext cx="14782800" cy="2027237"/>
          </a:xfrm>
        </p:spPr>
        <p:txBody>
          <a:bodyPr>
            <a:normAutofit/>
          </a:bodyPr>
          <a:lstStyle>
            <a:lvl1pPr>
              <a:lnSpc>
                <a:spcPts val="2400"/>
              </a:lnSpc>
              <a:defRPr sz="2000">
                <a:solidFill>
                  <a:schemeClr val="tx2"/>
                </a:solidFill>
              </a:defRPr>
            </a:lvl1pPr>
          </a:lstStyle>
          <a:p>
            <a:pPr lvl="0"/>
            <a:r>
              <a:rPr lang="en-US" dirty="0"/>
              <a:t>Text</a:t>
            </a:r>
          </a:p>
        </p:txBody>
      </p:sp>
      <p:sp>
        <p:nvSpPr>
          <p:cNvPr id="26" name="Text Placeholder 24">
            <a:extLst>
              <a:ext uri="{FF2B5EF4-FFF2-40B4-BE49-F238E27FC236}">
                <a16:creationId xmlns:a16="http://schemas.microsoft.com/office/drawing/2014/main" id="{3D0A494F-6321-F735-7F1E-202199862EC5}"/>
              </a:ext>
            </a:extLst>
          </p:cNvPr>
          <p:cNvSpPr>
            <a:spLocks noGrp="1"/>
          </p:cNvSpPr>
          <p:nvPr>
            <p:ph type="body" sz="quarter" idx="20" hasCustomPrompt="1"/>
          </p:nvPr>
        </p:nvSpPr>
        <p:spPr>
          <a:xfrm>
            <a:off x="6305550" y="14250102"/>
            <a:ext cx="9747251" cy="2027237"/>
          </a:xfrm>
        </p:spPr>
        <p:txBody>
          <a:bodyPr>
            <a:normAutofit/>
          </a:bodyPr>
          <a:lstStyle>
            <a:lvl1pPr>
              <a:lnSpc>
                <a:spcPts val="2400"/>
              </a:lnSpc>
              <a:defRPr sz="2000">
                <a:solidFill>
                  <a:schemeClr val="tx2"/>
                </a:solidFill>
              </a:defRPr>
            </a:lvl1pPr>
          </a:lstStyle>
          <a:p>
            <a:pPr lvl="0"/>
            <a:r>
              <a:rPr lang="en-US" dirty="0"/>
              <a:t>Text</a:t>
            </a:r>
          </a:p>
        </p:txBody>
      </p:sp>
    </p:spTree>
    <p:extLst>
      <p:ext uri="{BB962C8B-B14F-4D97-AF65-F5344CB8AC3E}">
        <p14:creationId xmlns:p14="http://schemas.microsoft.com/office/powerpoint/2010/main" val="217900061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328800" y="17004772"/>
            <a:ext cx="19899970" cy="973667"/>
          </a:xfrm>
          <a:prstGeom prst="rect">
            <a:avLst/>
          </a:prstGeom>
        </p:spPr>
        <p:txBody>
          <a:bodyPr vert="horz" lIns="0" tIns="0" rIns="0" bIns="0" rtlCol="0" anchor="t" anchorCtr="0"/>
          <a:lstStyle>
            <a:lvl1pPr algn="l">
              <a:defRPr sz="1400">
                <a:solidFill>
                  <a:schemeClr val="accent1"/>
                </a:solidFill>
              </a:defRPr>
            </a:lvl1pPr>
          </a:lstStyle>
          <a:p>
            <a:endParaRPr lang="en-GB" dirty="0"/>
          </a:p>
        </p:txBody>
      </p:sp>
      <p:sp>
        <p:nvSpPr>
          <p:cNvPr id="2" name="Title Placeholder 1"/>
          <p:cNvSpPr>
            <a:spLocks noGrp="1"/>
          </p:cNvSpPr>
          <p:nvPr>
            <p:ph type="title"/>
          </p:nvPr>
        </p:nvSpPr>
        <p:spPr>
          <a:xfrm>
            <a:off x="6328800" y="1339849"/>
            <a:ext cx="24892000" cy="3152902"/>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328800" y="4822825"/>
            <a:ext cx="24891998" cy="1164297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28800" y="17028018"/>
            <a:ext cx="7288835" cy="973667"/>
          </a:xfrm>
          <a:prstGeom prst="rect">
            <a:avLst/>
          </a:prstGeom>
        </p:spPr>
        <p:txBody>
          <a:bodyPr vert="horz" lIns="0" tIns="0" rIns="0" bIns="0" rtlCol="0" anchor="t" anchorCtr="0"/>
          <a:lstStyle>
            <a:lvl1pPr algn="l">
              <a:defRPr sz="1400">
                <a:solidFill>
                  <a:schemeClr val="accent1"/>
                </a:solidFill>
              </a:defRPr>
            </a:lvl1pPr>
          </a:lstStyle>
          <a:p>
            <a:r>
              <a:rPr lang="en-GB" dirty="0"/>
              <a:t>02 May 2022</a:t>
            </a:r>
          </a:p>
        </p:txBody>
      </p:sp>
      <p:sp>
        <p:nvSpPr>
          <p:cNvPr id="6" name="Slide Number Placeholder 5"/>
          <p:cNvSpPr>
            <a:spLocks noGrp="1"/>
          </p:cNvSpPr>
          <p:nvPr>
            <p:ph type="sldNum" sz="quarter" idx="4"/>
          </p:nvPr>
        </p:nvSpPr>
        <p:spPr>
          <a:xfrm>
            <a:off x="30276800" y="17028018"/>
            <a:ext cx="965200" cy="973667"/>
          </a:xfrm>
          <a:prstGeom prst="rect">
            <a:avLst/>
          </a:prstGeom>
        </p:spPr>
        <p:txBody>
          <a:bodyPr vert="horz" lIns="0" tIns="0" rIns="0" bIns="0" rtlCol="0" anchor="t" anchorCtr="0"/>
          <a:lstStyle>
            <a:lvl1pPr algn="r">
              <a:defRPr sz="1400">
                <a:solidFill>
                  <a:schemeClr val="accent1"/>
                </a:solidFill>
              </a:defRPr>
            </a:lvl1pPr>
          </a:lstStyle>
          <a:p>
            <a:fld id="{BD841129-6A70-4A4F-A485-AA1C21BA7EBB}" type="slidenum">
              <a:rPr lang="en-GB" smtClean="0"/>
              <a:pPr/>
              <a:t>‹#›</a:t>
            </a:fld>
            <a:endParaRPr lang="en-GB" dirty="0"/>
          </a:p>
        </p:txBody>
      </p:sp>
    </p:spTree>
    <p:extLst>
      <p:ext uri="{BB962C8B-B14F-4D97-AF65-F5344CB8AC3E}">
        <p14:creationId xmlns:p14="http://schemas.microsoft.com/office/powerpoint/2010/main" val="2854182748"/>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74" r:id="rId4"/>
    <p:sldLayoutId id="2147483676" r:id="rId5"/>
    <p:sldLayoutId id="2147483686" r:id="rId6"/>
    <p:sldLayoutId id="2147483687" r:id="rId7"/>
    <p:sldLayoutId id="2147483688" r:id="rId8"/>
    <p:sldLayoutId id="2147483677" r:id="rId9"/>
    <p:sldLayoutId id="2147483689" r:id="rId10"/>
  </p:sldLayoutIdLst>
  <p:txStyles>
    <p:titleStyle>
      <a:lvl1pPr algn="l" defTabSz="2438449" rtl="0" eaLnBrk="1" latinLnBrk="0" hangingPunct="1">
        <a:lnSpc>
          <a:spcPct val="100000"/>
        </a:lnSpc>
        <a:spcBef>
          <a:spcPct val="0"/>
        </a:spcBef>
        <a:buNone/>
        <a:defRPr sz="9000" b="1" kern="1200" cap="all" baseline="0">
          <a:solidFill>
            <a:schemeClr val="accent2"/>
          </a:solidFill>
          <a:latin typeface="+mj-lt"/>
          <a:ea typeface="+mj-ea"/>
          <a:cs typeface="+mj-cs"/>
        </a:defRPr>
      </a:lvl1pPr>
    </p:titleStyle>
    <p:bodyStyle>
      <a:lvl1pPr marL="0" indent="0" algn="l" defTabSz="2438449" rtl="0" eaLnBrk="1" latinLnBrk="0" hangingPunct="1">
        <a:lnSpc>
          <a:spcPts val="5280"/>
        </a:lnSpc>
        <a:spcBef>
          <a:spcPts val="0"/>
        </a:spcBef>
        <a:spcAft>
          <a:spcPts val="0"/>
        </a:spcAft>
        <a:buFont typeface="Arial" panose="020B0604020202020204" pitchFamily="34" charset="0"/>
        <a:buNone/>
        <a:defRPr sz="4400" kern="1200">
          <a:solidFill>
            <a:schemeClr val="accent1"/>
          </a:solidFill>
          <a:latin typeface="+mn-lt"/>
          <a:ea typeface="+mn-ea"/>
          <a:cs typeface="+mn-cs"/>
        </a:defRPr>
      </a:lvl1pPr>
      <a:lvl2pPr marL="0" indent="0" algn="l" defTabSz="2438449" rtl="0" eaLnBrk="1" latinLnBrk="0" hangingPunct="1">
        <a:lnSpc>
          <a:spcPts val="5280"/>
        </a:lnSpc>
        <a:spcBef>
          <a:spcPts val="0"/>
        </a:spcBef>
        <a:buFont typeface="Arial" panose="020B0604020202020204" pitchFamily="34" charset="0"/>
        <a:buNone/>
        <a:defRPr sz="4400" b="1" kern="1200" cap="all" baseline="0">
          <a:solidFill>
            <a:schemeClr val="accent1"/>
          </a:solidFill>
          <a:latin typeface="+mn-lt"/>
          <a:ea typeface="+mn-ea"/>
          <a:cs typeface="+mn-cs"/>
        </a:defRPr>
      </a:lvl2pPr>
      <a:lvl3pPr marL="0" indent="0" algn="l" defTabSz="2438449" rtl="0" eaLnBrk="1" latinLnBrk="0" hangingPunct="1">
        <a:lnSpc>
          <a:spcPts val="5280"/>
        </a:lnSpc>
        <a:spcBef>
          <a:spcPts val="0"/>
        </a:spcBef>
        <a:buClr>
          <a:schemeClr val="accent1"/>
        </a:buClr>
        <a:buFont typeface="Arial" panose="020B0604020202020204" pitchFamily="34" charset="0"/>
        <a:buNone/>
        <a:defRPr sz="4400" b="1" i="1" kern="1200">
          <a:solidFill>
            <a:schemeClr val="accent1"/>
          </a:solidFill>
          <a:latin typeface="+mn-lt"/>
          <a:ea typeface="+mn-ea"/>
          <a:cs typeface="+mn-cs"/>
        </a:defRPr>
      </a:lvl3pPr>
      <a:lvl4pPr marL="0" indent="0" algn="l" defTabSz="2438449" rtl="0" eaLnBrk="1" latinLnBrk="0" hangingPunct="1">
        <a:lnSpc>
          <a:spcPts val="3800"/>
        </a:lnSpc>
        <a:spcBef>
          <a:spcPts val="0"/>
        </a:spcBef>
        <a:buFont typeface="Arial" panose="020B0604020202020204" pitchFamily="34" charset="0"/>
        <a:buNone/>
        <a:defRPr sz="2800" kern="1200">
          <a:solidFill>
            <a:schemeClr val="bg2"/>
          </a:solidFill>
          <a:latin typeface="+mn-lt"/>
          <a:ea typeface="+mn-ea"/>
          <a:cs typeface="+mn-cs"/>
        </a:defRPr>
      </a:lvl4pPr>
      <a:lvl5pPr marL="298986" indent="-298986" algn="l" defTabSz="2438449" rtl="0" eaLnBrk="1" latinLnBrk="0" hangingPunct="1">
        <a:lnSpc>
          <a:spcPts val="3800"/>
        </a:lnSpc>
        <a:spcBef>
          <a:spcPts val="0"/>
        </a:spcBef>
        <a:buClr>
          <a:schemeClr val="accent1"/>
        </a:buClr>
        <a:buFont typeface="Arial" panose="020B0604020202020204" pitchFamily="34" charset="0"/>
        <a:buChar char="•"/>
        <a:defRPr sz="2800" kern="1200">
          <a:solidFill>
            <a:schemeClr val="bg2"/>
          </a:solidFill>
          <a:latin typeface="+mn-lt"/>
          <a:ea typeface="+mn-ea"/>
          <a:cs typeface="+mn-cs"/>
        </a:defRPr>
      </a:lvl5pPr>
      <a:lvl6pPr marL="576000" indent="-288000" algn="l" defTabSz="2438449" rtl="0" eaLnBrk="1" latinLnBrk="0" hangingPunct="1">
        <a:lnSpc>
          <a:spcPts val="3800"/>
        </a:lnSpc>
        <a:spcBef>
          <a:spcPts val="0"/>
        </a:spcBef>
        <a:buClr>
          <a:schemeClr val="accent1"/>
        </a:buClr>
        <a:buFont typeface="Calibri" panose="020F0502020204030204" pitchFamily="34" charset="0"/>
        <a:buChar char="‒"/>
        <a:defRPr sz="2800" b="1" kern="1200">
          <a:solidFill>
            <a:schemeClr val="bg2"/>
          </a:solidFill>
          <a:latin typeface="+mn-lt"/>
          <a:ea typeface="+mn-ea"/>
          <a:cs typeface="+mn-cs"/>
        </a:defRPr>
      </a:lvl6pPr>
      <a:lvl7pPr marL="864000" indent="-288000" algn="l" defTabSz="2438449" rtl="0" eaLnBrk="1" latinLnBrk="0" hangingPunct="1">
        <a:lnSpc>
          <a:spcPts val="3800"/>
        </a:lnSpc>
        <a:spcBef>
          <a:spcPts val="0"/>
        </a:spcBef>
        <a:buClr>
          <a:schemeClr val="accent1"/>
        </a:buClr>
        <a:buFont typeface="Arial" panose="020B0604020202020204" pitchFamily="34" charset="0"/>
        <a:buChar char="•"/>
        <a:defRPr sz="2800" kern="1200">
          <a:solidFill>
            <a:schemeClr val="bg2"/>
          </a:solidFill>
          <a:latin typeface="+mn-lt"/>
          <a:ea typeface="+mn-ea"/>
          <a:cs typeface="+mn-cs"/>
        </a:defRPr>
      </a:lvl7pPr>
      <a:lvl8pPr marL="9144183" indent="-609612" algn="l" defTabSz="2438449"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8pPr>
      <a:lvl9pPr marL="10363407" indent="-609612" algn="l" defTabSz="2438449" rtl="0" eaLnBrk="1" latinLnBrk="0" hangingPunct="1">
        <a:lnSpc>
          <a:spcPct val="90000"/>
        </a:lnSpc>
        <a:spcBef>
          <a:spcPts val="1333"/>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438449" rtl="0" eaLnBrk="1" latinLnBrk="0" hangingPunct="1">
        <a:defRPr sz="4800" kern="1200">
          <a:solidFill>
            <a:schemeClr val="tx1"/>
          </a:solidFill>
          <a:latin typeface="+mn-lt"/>
          <a:ea typeface="+mn-ea"/>
          <a:cs typeface="+mn-cs"/>
        </a:defRPr>
      </a:lvl1pPr>
      <a:lvl2pPr marL="1219224" algn="l" defTabSz="2438449" rtl="0" eaLnBrk="1" latinLnBrk="0" hangingPunct="1">
        <a:defRPr sz="4800" kern="1200">
          <a:solidFill>
            <a:schemeClr val="tx1"/>
          </a:solidFill>
          <a:latin typeface="+mn-lt"/>
          <a:ea typeface="+mn-ea"/>
          <a:cs typeface="+mn-cs"/>
        </a:defRPr>
      </a:lvl2pPr>
      <a:lvl3pPr marL="2438449" algn="l" defTabSz="2438449" rtl="0" eaLnBrk="1" latinLnBrk="0" hangingPunct="1">
        <a:defRPr sz="4800" kern="1200">
          <a:solidFill>
            <a:schemeClr val="tx1"/>
          </a:solidFill>
          <a:latin typeface="+mn-lt"/>
          <a:ea typeface="+mn-ea"/>
          <a:cs typeface="+mn-cs"/>
        </a:defRPr>
      </a:lvl3pPr>
      <a:lvl4pPr marL="3657673" algn="l" defTabSz="2438449" rtl="0" eaLnBrk="1" latinLnBrk="0" hangingPunct="1">
        <a:defRPr sz="4800" kern="1200">
          <a:solidFill>
            <a:schemeClr val="tx1"/>
          </a:solidFill>
          <a:latin typeface="+mn-lt"/>
          <a:ea typeface="+mn-ea"/>
          <a:cs typeface="+mn-cs"/>
        </a:defRPr>
      </a:lvl4pPr>
      <a:lvl5pPr marL="4876898" algn="l" defTabSz="2438449" rtl="0" eaLnBrk="1" latinLnBrk="0" hangingPunct="1">
        <a:defRPr sz="4800" kern="1200">
          <a:solidFill>
            <a:schemeClr val="tx1"/>
          </a:solidFill>
          <a:latin typeface="+mn-lt"/>
          <a:ea typeface="+mn-ea"/>
          <a:cs typeface="+mn-cs"/>
        </a:defRPr>
      </a:lvl5pPr>
      <a:lvl6pPr marL="6096122" algn="l" defTabSz="2438449" rtl="0" eaLnBrk="1" latinLnBrk="0" hangingPunct="1">
        <a:defRPr sz="4800" kern="1200">
          <a:solidFill>
            <a:schemeClr val="tx1"/>
          </a:solidFill>
          <a:latin typeface="+mn-lt"/>
          <a:ea typeface="+mn-ea"/>
          <a:cs typeface="+mn-cs"/>
        </a:defRPr>
      </a:lvl6pPr>
      <a:lvl7pPr marL="7315346" algn="l" defTabSz="2438449" rtl="0" eaLnBrk="1" latinLnBrk="0" hangingPunct="1">
        <a:defRPr sz="4800" kern="1200">
          <a:solidFill>
            <a:schemeClr val="tx1"/>
          </a:solidFill>
          <a:latin typeface="+mn-lt"/>
          <a:ea typeface="+mn-ea"/>
          <a:cs typeface="+mn-cs"/>
        </a:defRPr>
      </a:lvl7pPr>
      <a:lvl8pPr marL="8534571" algn="l" defTabSz="2438449" rtl="0" eaLnBrk="1" latinLnBrk="0" hangingPunct="1">
        <a:defRPr sz="4800" kern="1200">
          <a:solidFill>
            <a:schemeClr val="tx1"/>
          </a:solidFill>
          <a:latin typeface="+mn-lt"/>
          <a:ea typeface="+mn-ea"/>
          <a:cs typeface="+mn-cs"/>
        </a:defRPr>
      </a:lvl8pPr>
      <a:lvl9pPr marL="9753795" algn="l" defTabSz="2438449"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userDrawn="1">
          <p15:clr>
            <a:srgbClr val="F26B43"/>
          </p15:clr>
        </p15:guide>
        <p15:guide id="2" pos="10240" userDrawn="1">
          <p15:clr>
            <a:srgbClr val="F26B43"/>
          </p15:clr>
        </p15:guide>
        <p15:guide id="3" pos="3980" userDrawn="1">
          <p15:clr>
            <a:srgbClr val="F26B43"/>
          </p15:clr>
        </p15:guide>
        <p15:guide id="4" pos="19690" userDrawn="1">
          <p15:clr>
            <a:srgbClr val="F26B43"/>
          </p15:clr>
        </p15:guide>
        <p15:guide id="5" orient="horz" pos="1035" userDrawn="1">
          <p15:clr>
            <a:srgbClr val="F26B43"/>
          </p15:clr>
        </p15:guide>
        <p15:guide id="6" orient="horz" pos="10750" userDrawn="1">
          <p15:clr>
            <a:srgbClr val="F26B43"/>
          </p15:clr>
        </p15:guide>
        <p15:guide id="7" pos="11714" userDrawn="1">
          <p15:clr>
            <a:srgbClr val="F26B43"/>
          </p15:clr>
        </p15:guide>
        <p15:guide id="8" pos="11918" userDrawn="1">
          <p15:clr>
            <a:srgbClr val="F26B43"/>
          </p15:clr>
        </p15:guide>
        <p15:guide id="9" orient="horz" pos="839" userDrawn="1">
          <p15:clr>
            <a:srgbClr val="F26B43"/>
          </p15:clr>
        </p15:guide>
        <p15:guide id="10" orient="horz" pos="3038" userDrawn="1">
          <p15:clr>
            <a:srgbClr val="F26B43"/>
          </p15:clr>
        </p15:guide>
        <p15:guide id="11" pos="805" userDrawn="1">
          <p15:clr>
            <a:srgbClr val="F26B43"/>
          </p15:clr>
        </p15:guide>
        <p15:guide id="12" orient="horz" pos="103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66BC9F-2FE0-1942-3A74-5A68565BF34E}"/>
              </a:ext>
            </a:extLst>
          </p:cNvPr>
          <p:cNvSpPr>
            <a:spLocks noGrp="1"/>
          </p:cNvSpPr>
          <p:nvPr>
            <p:ph type="ctrTitle"/>
          </p:nvPr>
        </p:nvSpPr>
        <p:spPr/>
        <p:txBody>
          <a:bodyPr/>
          <a:lstStyle/>
          <a:p>
            <a:r>
              <a:rPr lang="en-GB" dirty="0"/>
              <a:t>Greater Nottingham Centres Study</a:t>
            </a:r>
          </a:p>
        </p:txBody>
      </p:sp>
      <p:sp>
        <p:nvSpPr>
          <p:cNvPr id="8" name="Subtitle 7">
            <a:extLst>
              <a:ext uri="{FF2B5EF4-FFF2-40B4-BE49-F238E27FC236}">
                <a16:creationId xmlns:a16="http://schemas.microsoft.com/office/drawing/2014/main" id="{2B02D052-37AA-D678-20F8-230B682D47D1}"/>
              </a:ext>
            </a:extLst>
          </p:cNvPr>
          <p:cNvSpPr>
            <a:spLocks noGrp="1"/>
          </p:cNvSpPr>
          <p:nvPr>
            <p:ph type="subTitle" idx="1"/>
          </p:nvPr>
        </p:nvSpPr>
        <p:spPr/>
        <p:txBody>
          <a:bodyPr/>
          <a:lstStyle/>
          <a:p>
            <a:r>
              <a:rPr lang="en-GB" dirty="0"/>
              <a:t>Presentation to Members</a:t>
            </a:r>
          </a:p>
        </p:txBody>
      </p:sp>
      <p:sp>
        <p:nvSpPr>
          <p:cNvPr id="4" name="Date Placeholder 3">
            <a:extLst>
              <a:ext uri="{FF2B5EF4-FFF2-40B4-BE49-F238E27FC236}">
                <a16:creationId xmlns:a16="http://schemas.microsoft.com/office/drawing/2014/main" id="{F48F5263-4D91-DC5B-9B1C-B4CBFFA11DC6}"/>
              </a:ext>
            </a:extLst>
          </p:cNvPr>
          <p:cNvSpPr>
            <a:spLocks noGrp="1"/>
          </p:cNvSpPr>
          <p:nvPr>
            <p:ph type="dt" sz="half" idx="10"/>
          </p:nvPr>
        </p:nvSpPr>
        <p:spPr/>
        <p:txBody>
          <a:bodyPr/>
          <a:lstStyle/>
          <a:p>
            <a:r>
              <a:rPr lang="en-GB" dirty="0"/>
              <a:t>February 2024</a:t>
            </a:r>
          </a:p>
        </p:txBody>
      </p:sp>
    </p:spTree>
    <p:extLst>
      <p:ext uri="{BB962C8B-B14F-4D97-AF65-F5344CB8AC3E}">
        <p14:creationId xmlns:p14="http://schemas.microsoft.com/office/powerpoint/2010/main" val="101906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602A47-A35F-6D15-682E-F4816ACD73AF}"/>
              </a:ext>
            </a:extLst>
          </p:cNvPr>
          <p:cNvPicPr>
            <a:picLocks noChangeAspect="1"/>
          </p:cNvPicPr>
          <p:nvPr/>
        </p:nvPicPr>
        <p:blipFill>
          <a:blip r:embed="rId2"/>
          <a:stretch>
            <a:fillRect/>
          </a:stretch>
        </p:blipFill>
        <p:spPr>
          <a:xfrm>
            <a:off x="5927357" y="4403858"/>
            <a:ext cx="16620410" cy="7483652"/>
          </a:xfrm>
          <a:prstGeom prst="rect">
            <a:avLst/>
          </a:prstGeom>
        </p:spPr>
      </p:pic>
      <p:sp>
        <p:nvSpPr>
          <p:cNvPr id="2" name="Title 1">
            <a:extLst>
              <a:ext uri="{FF2B5EF4-FFF2-40B4-BE49-F238E27FC236}">
                <a16:creationId xmlns:a16="http://schemas.microsoft.com/office/drawing/2014/main" id="{7615356E-7D43-01D6-BBB7-14C2130E79C4}"/>
              </a:ext>
            </a:extLst>
          </p:cNvPr>
          <p:cNvSpPr>
            <a:spLocks noGrp="1"/>
          </p:cNvSpPr>
          <p:nvPr>
            <p:ph type="title"/>
          </p:nvPr>
        </p:nvSpPr>
        <p:spPr/>
        <p:txBody>
          <a:bodyPr/>
          <a:lstStyle/>
          <a:p>
            <a:r>
              <a:rPr lang="en-GB" dirty="0"/>
              <a:t>Specific policy recommendations - hierarchy</a:t>
            </a:r>
          </a:p>
        </p:txBody>
      </p:sp>
      <p:pic>
        <p:nvPicPr>
          <p:cNvPr id="7" name="Picture 6">
            <a:extLst>
              <a:ext uri="{FF2B5EF4-FFF2-40B4-BE49-F238E27FC236}">
                <a16:creationId xmlns:a16="http://schemas.microsoft.com/office/drawing/2014/main" id="{53325736-B7B0-9AF9-1F5A-E941F3A87E20}"/>
              </a:ext>
            </a:extLst>
          </p:cNvPr>
          <p:cNvPicPr>
            <a:picLocks noChangeAspect="1"/>
          </p:cNvPicPr>
          <p:nvPr/>
        </p:nvPicPr>
        <p:blipFill>
          <a:blip r:embed="rId3"/>
          <a:stretch>
            <a:fillRect/>
          </a:stretch>
        </p:blipFill>
        <p:spPr>
          <a:xfrm>
            <a:off x="14728213" y="11887510"/>
            <a:ext cx="17541766" cy="5798324"/>
          </a:xfrm>
          <a:prstGeom prst="rect">
            <a:avLst/>
          </a:prstGeom>
        </p:spPr>
      </p:pic>
    </p:spTree>
    <p:extLst>
      <p:ext uri="{BB962C8B-B14F-4D97-AF65-F5344CB8AC3E}">
        <p14:creationId xmlns:p14="http://schemas.microsoft.com/office/powerpoint/2010/main" val="322417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F731-6779-84C7-4269-3033DC7037E7}"/>
              </a:ext>
            </a:extLst>
          </p:cNvPr>
          <p:cNvSpPr>
            <a:spLocks noGrp="1"/>
          </p:cNvSpPr>
          <p:nvPr>
            <p:ph type="title"/>
          </p:nvPr>
        </p:nvSpPr>
        <p:spPr/>
        <p:txBody>
          <a:bodyPr/>
          <a:lstStyle/>
          <a:p>
            <a:r>
              <a:rPr lang="en-GB" dirty="0"/>
              <a:t>boundaries</a:t>
            </a:r>
          </a:p>
        </p:txBody>
      </p:sp>
      <p:sp>
        <p:nvSpPr>
          <p:cNvPr id="3" name="TextBox 2">
            <a:extLst>
              <a:ext uri="{FF2B5EF4-FFF2-40B4-BE49-F238E27FC236}">
                <a16:creationId xmlns:a16="http://schemas.microsoft.com/office/drawing/2014/main" id="{25E5D3FC-36AF-0357-90A4-019FA4F2B90B}"/>
              </a:ext>
            </a:extLst>
          </p:cNvPr>
          <p:cNvSpPr txBox="1"/>
          <p:nvPr/>
        </p:nvSpPr>
        <p:spPr>
          <a:xfrm>
            <a:off x="24128361" y="3549901"/>
            <a:ext cx="7462684" cy="9941183"/>
          </a:xfrm>
          <a:prstGeom prst="rect">
            <a:avLst/>
          </a:prstGeom>
          <a:noFill/>
        </p:spPr>
        <p:txBody>
          <a:bodyPr wrap="square" rtlCol="0">
            <a:spAutoFit/>
          </a:bodyPr>
          <a:lstStyle/>
          <a:p>
            <a:r>
              <a:rPr lang="en-GB" sz="4000" b="1" dirty="0">
                <a:solidFill>
                  <a:schemeClr val="accent2"/>
                </a:solidFill>
              </a:rPr>
              <a:t>NPPF Annex 2 Definitions</a:t>
            </a:r>
          </a:p>
          <a:p>
            <a:endParaRPr lang="en-GB" sz="4000" dirty="0">
              <a:solidFill>
                <a:schemeClr val="accent2"/>
              </a:solidFill>
            </a:endParaRPr>
          </a:p>
          <a:p>
            <a:r>
              <a:rPr lang="en-GB" sz="4000" dirty="0">
                <a:solidFill>
                  <a:schemeClr val="accent1"/>
                </a:solidFill>
              </a:rPr>
              <a:t>Primary Shopping Area – defined area where retail development is concentrated</a:t>
            </a:r>
          </a:p>
          <a:p>
            <a:endParaRPr lang="en-GB" sz="4000" dirty="0">
              <a:solidFill>
                <a:schemeClr val="accent1"/>
              </a:solidFill>
            </a:endParaRPr>
          </a:p>
          <a:p>
            <a:r>
              <a:rPr lang="en-GB" sz="4000" dirty="0">
                <a:solidFill>
                  <a:schemeClr val="accent1"/>
                </a:solidFill>
              </a:rPr>
              <a:t>Town Centre – area defined on the local authority’s policies map, including the primary shopping area and areas predominantly occupied by main town centre uses within or adjacent to the primary shopping area</a:t>
            </a:r>
          </a:p>
          <a:p>
            <a:endParaRPr lang="en-GB" sz="4000" dirty="0">
              <a:solidFill>
                <a:schemeClr val="accent1"/>
              </a:solidFill>
            </a:endParaRPr>
          </a:p>
          <a:p>
            <a:r>
              <a:rPr lang="en-GB" sz="4000" dirty="0">
                <a:solidFill>
                  <a:schemeClr val="accent1"/>
                </a:solidFill>
              </a:rPr>
              <a:t>NB. No reference to primary and secondary frontages in the NPPF</a:t>
            </a:r>
          </a:p>
        </p:txBody>
      </p:sp>
      <p:sp>
        <p:nvSpPr>
          <p:cNvPr id="6" name="Content Placeholder 5">
            <a:extLst>
              <a:ext uri="{FF2B5EF4-FFF2-40B4-BE49-F238E27FC236}">
                <a16:creationId xmlns:a16="http://schemas.microsoft.com/office/drawing/2014/main" id="{3595D547-B963-DF1B-4184-FF5F685A1B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3E450D8-D098-BF36-0912-54946DC17F92}"/>
              </a:ext>
            </a:extLst>
          </p:cNvPr>
          <p:cNvPicPr>
            <a:picLocks noChangeAspect="1"/>
          </p:cNvPicPr>
          <p:nvPr/>
        </p:nvPicPr>
        <p:blipFill>
          <a:blip r:embed="rId2"/>
          <a:stretch>
            <a:fillRect/>
          </a:stretch>
        </p:blipFill>
        <p:spPr>
          <a:xfrm>
            <a:off x="4749852" y="3549900"/>
            <a:ext cx="12327913" cy="9968967"/>
          </a:xfrm>
          <a:prstGeom prst="rect">
            <a:avLst/>
          </a:prstGeom>
        </p:spPr>
      </p:pic>
      <p:pic>
        <p:nvPicPr>
          <p:cNvPr id="8" name="Picture 7">
            <a:extLst>
              <a:ext uri="{FF2B5EF4-FFF2-40B4-BE49-F238E27FC236}">
                <a16:creationId xmlns:a16="http://schemas.microsoft.com/office/drawing/2014/main" id="{8B87DFE4-56E3-0C5F-39BF-10C6A86FC81F}"/>
              </a:ext>
            </a:extLst>
          </p:cNvPr>
          <p:cNvPicPr>
            <a:picLocks noChangeAspect="1"/>
          </p:cNvPicPr>
          <p:nvPr/>
        </p:nvPicPr>
        <p:blipFill>
          <a:blip r:embed="rId3"/>
          <a:stretch>
            <a:fillRect/>
          </a:stretch>
        </p:blipFill>
        <p:spPr>
          <a:xfrm>
            <a:off x="12983581" y="12242169"/>
            <a:ext cx="10436495" cy="5917715"/>
          </a:xfrm>
          <a:prstGeom prst="rect">
            <a:avLst/>
          </a:prstGeom>
        </p:spPr>
      </p:pic>
      <p:pic>
        <p:nvPicPr>
          <p:cNvPr id="10" name="Picture 9">
            <a:extLst>
              <a:ext uri="{FF2B5EF4-FFF2-40B4-BE49-F238E27FC236}">
                <a16:creationId xmlns:a16="http://schemas.microsoft.com/office/drawing/2014/main" id="{F580CA01-B5B0-2C9D-FB76-2984C17D2AA3}"/>
              </a:ext>
            </a:extLst>
          </p:cNvPr>
          <p:cNvPicPr>
            <a:picLocks noChangeAspect="1"/>
          </p:cNvPicPr>
          <p:nvPr/>
        </p:nvPicPr>
        <p:blipFill>
          <a:blip r:embed="rId4"/>
          <a:stretch>
            <a:fillRect/>
          </a:stretch>
        </p:blipFill>
        <p:spPr>
          <a:xfrm>
            <a:off x="15004074" y="2150868"/>
            <a:ext cx="8416002" cy="6957228"/>
          </a:xfrm>
          <a:prstGeom prst="rect">
            <a:avLst/>
          </a:prstGeom>
        </p:spPr>
      </p:pic>
    </p:spTree>
    <p:extLst>
      <p:ext uri="{BB962C8B-B14F-4D97-AF65-F5344CB8AC3E}">
        <p14:creationId xmlns:p14="http://schemas.microsoft.com/office/powerpoint/2010/main" val="14057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5A9BA-4158-5CCF-A2FB-50CAFD99C982}"/>
              </a:ext>
            </a:extLst>
          </p:cNvPr>
          <p:cNvSpPr>
            <a:spLocks noGrp="1"/>
          </p:cNvSpPr>
          <p:nvPr>
            <p:ph type="title"/>
          </p:nvPr>
        </p:nvSpPr>
        <p:spPr/>
        <p:txBody>
          <a:bodyPr/>
          <a:lstStyle/>
          <a:p>
            <a:r>
              <a:rPr lang="en-GB" dirty="0"/>
              <a:t>thresholds</a:t>
            </a:r>
          </a:p>
        </p:txBody>
      </p:sp>
      <p:sp>
        <p:nvSpPr>
          <p:cNvPr id="3" name="Content Placeholder 2">
            <a:extLst>
              <a:ext uri="{FF2B5EF4-FFF2-40B4-BE49-F238E27FC236}">
                <a16:creationId xmlns:a16="http://schemas.microsoft.com/office/drawing/2014/main" id="{FA2F5294-A0DB-C9A1-51E9-76DC666BF0A4}"/>
              </a:ext>
            </a:extLst>
          </p:cNvPr>
          <p:cNvSpPr>
            <a:spLocks noGrp="1"/>
          </p:cNvSpPr>
          <p:nvPr>
            <p:ph idx="1"/>
          </p:nvPr>
        </p:nvSpPr>
        <p:spPr>
          <a:xfrm>
            <a:off x="6328800" y="4822824"/>
            <a:ext cx="24891998" cy="12483869"/>
          </a:xfrm>
        </p:spPr>
        <p:txBody>
          <a:bodyPr>
            <a:normAutofit fontScale="55000" lnSpcReduction="20000"/>
          </a:bodyPr>
          <a:lstStyle/>
          <a:p>
            <a:pPr lvl="1">
              <a:lnSpc>
                <a:spcPct val="150000"/>
              </a:lnSpc>
              <a:buClr>
                <a:srgbClr val="3BAD4C"/>
              </a:buClr>
              <a:buSzPts val="1000"/>
            </a:pPr>
            <a:r>
              <a:rPr lang="en-GB" sz="6500" b="0" cap="none" dirty="0"/>
              <a:t>We are of the view that an impact assessment will be necessary to accompany proposals for retail and leisure uses (including those relating to mezzanine floorspace and the variation of restrictive conditions) which are not located within a defined centre where:</a:t>
            </a:r>
          </a:p>
          <a:p>
            <a:pPr lvl="1">
              <a:lnSpc>
                <a:spcPct val="150000"/>
              </a:lnSpc>
              <a:buClr>
                <a:srgbClr val="3BAD4C"/>
              </a:buClr>
              <a:buSzPts val="1000"/>
            </a:pPr>
            <a:endParaRPr lang="en-GB" sz="6500" b="0" cap="none" dirty="0"/>
          </a:p>
          <a:p>
            <a:pPr marL="571500" lvl="1" indent="-571500">
              <a:lnSpc>
                <a:spcPct val="150000"/>
              </a:lnSpc>
              <a:buFont typeface="Arial" panose="020B0604020202020204" pitchFamily="34" charset="0"/>
              <a:buChar char="•"/>
              <a:tabLst>
                <a:tab pos="228600" algn="l"/>
                <a:tab pos="457200" algn="l"/>
              </a:tabLst>
            </a:pPr>
            <a:r>
              <a:rPr lang="en-GB" sz="6500" b="0" cap="none" dirty="0"/>
              <a:t>the proposal provides a gross floorspace in excess of 500 sq.m gross; or</a:t>
            </a:r>
          </a:p>
          <a:p>
            <a:pPr marL="571500" lvl="1" indent="-571500">
              <a:lnSpc>
                <a:spcPct val="150000"/>
              </a:lnSpc>
              <a:buFont typeface="Arial" panose="020B0604020202020204" pitchFamily="34" charset="0"/>
              <a:buChar char="•"/>
              <a:tabLst>
                <a:tab pos="228600" algn="l"/>
                <a:tab pos="457200" algn="l"/>
              </a:tabLst>
            </a:pPr>
            <a:r>
              <a:rPr lang="en-GB" sz="6500" b="0" cap="none" dirty="0"/>
              <a:t>the proposal is located within 800 metres of either; </a:t>
            </a:r>
          </a:p>
          <a:p>
            <a:pPr marL="1147500" lvl="5" indent="-571500">
              <a:lnSpc>
                <a:spcPct val="150000"/>
              </a:lnSpc>
              <a:tabLst>
                <a:tab pos="228600" algn="l"/>
                <a:tab pos="457200" algn="l"/>
              </a:tabLst>
            </a:pPr>
            <a:r>
              <a:rPr lang="en-GB" sz="6500" b="0" cap="none" dirty="0">
                <a:solidFill>
                  <a:schemeClr val="accent1"/>
                </a:solidFill>
              </a:rPr>
              <a:t>the city centre and is in excess of </a:t>
            </a:r>
            <a:r>
              <a:rPr lang="en-GB" sz="6500" b="0" dirty="0">
                <a:solidFill>
                  <a:schemeClr val="accent1"/>
                </a:solidFill>
              </a:rPr>
              <a:t>500</a:t>
            </a:r>
            <a:r>
              <a:rPr lang="en-GB" sz="6500" b="0" cap="none" dirty="0">
                <a:solidFill>
                  <a:schemeClr val="accent1"/>
                </a:solidFill>
              </a:rPr>
              <a:t> sq.m gross; or</a:t>
            </a:r>
          </a:p>
          <a:p>
            <a:pPr marL="1147500" lvl="5" indent="-571500">
              <a:lnSpc>
                <a:spcPct val="150000"/>
              </a:lnSpc>
              <a:tabLst>
                <a:tab pos="228600" algn="l"/>
                <a:tab pos="457200" algn="l"/>
              </a:tabLst>
            </a:pPr>
            <a:r>
              <a:rPr lang="en-GB" sz="6500" b="0" cap="none" dirty="0">
                <a:solidFill>
                  <a:schemeClr val="accent1"/>
                </a:solidFill>
              </a:rPr>
              <a:t>a town centre (including the principal town centre) and is in excess of 300 sq.m gross; or</a:t>
            </a:r>
          </a:p>
          <a:p>
            <a:pPr marL="1147500" lvl="5" indent="-571500">
              <a:lnSpc>
                <a:spcPct val="150000"/>
              </a:lnSpc>
              <a:tabLst>
                <a:tab pos="228600" algn="l"/>
                <a:tab pos="457200" algn="l"/>
              </a:tabLst>
            </a:pPr>
            <a:r>
              <a:rPr lang="en-GB" sz="6500" b="0" cap="none" dirty="0">
                <a:solidFill>
                  <a:schemeClr val="accent1"/>
                </a:solidFill>
              </a:rPr>
              <a:t>a district centre and is in excess of 300 sq.m gross; or, </a:t>
            </a:r>
          </a:p>
          <a:p>
            <a:pPr marL="1147500" lvl="5" indent="-571500">
              <a:lnSpc>
                <a:spcPct val="150000"/>
              </a:lnSpc>
              <a:tabLst>
                <a:tab pos="228600" algn="l"/>
                <a:tab pos="457200" algn="l"/>
              </a:tabLst>
            </a:pPr>
            <a:r>
              <a:rPr lang="en-GB" sz="6500" b="0" cap="none" dirty="0">
                <a:solidFill>
                  <a:schemeClr val="accent1"/>
                </a:solidFill>
              </a:rPr>
              <a:t>a local centre and is in excess of 200 sq.m gross.</a:t>
            </a:r>
          </a:p>
          <a:p>
            <a:pPr lvl="4" indent="0">
              <a:lnSpc>
                <a:spcPct val="150000"/>
              </a:lnSpc>
              <a:buNone/>
              <a:tabLst>
                <a:tab pos="228600" algn="l"/>
                <a:tab pos="457200" algn="l"/>
              </a:tabLst>
            </a:pPr>
            <a:endParaRPr lang="en-GB" sz="6500" b="0" cap="none" dirty="0">
              <a:solidFill>
                <a:schemeClr val="accent1"/>
              </a:solidFill>
            </a:endParaRPr>
          </a:p>
          <a:p>
            <a:pPr lvl="3">
              <a:lnSpc>
                <a:spcPct val="150000"/>
              </a:lnSpc>
              <a:tabLst>
                <a:tab pos="228600" algn="l"/>
                <a:tab pos="457200" algn="l"/>
              </a:tabLst>
            </a:pPr>
            <a:r>
              <a:rPr lang="en-GB" sz="6500" b="0" cap="none" dirty="0">
                <a:solidFill>
                  <a:schemeClr val="accent1"/>
                </a:solidFill>
              </a:rPr>
              <a:t>To Note:</a:t>
            </a:r>
          </a:p>
          <a:p>
            <a:pPr lvl="4" indent="0">
              <a:lnSpc>
                <a:spcPct val="150000"/>
              </a:lnSpc>
              <a:buNone/>
              <a:tabLst>
                <a:tab pos="228600" algn="l"/>
                <a:tab pos="457200" algn="l"/>
              </a:tabLst>
            </a:pPr>
            <a:endParaRPr lang="en-GB" sz="6500" b="0" cap="none" dirty="0">
              <a:solidFill>
                <a:schemeClr val="accent1"/>
              </a:solidFill>
            </a:endParaRPr>
          </a:p>
          <a:p>
            <a:pPr marL="571500" lvl="1" indent="-571500">
              <a:lnSpc>
                <a:spcPct val="150000"/>
              </a:lnSpc>
              <a:buClr>
                <a:srgbClr val="3BAD4C"/>
              </a:buClr>
              <a:buSzPct val="100000"/>
              <a:buFont typeface="Arial" panose="020B0604020202020204" pitchFamily="34" charset="0"/>
              <a:buChar char="•"/>
            </a:pPr>
            <a:r>
              <a:rPr lang="en-GB" sz="6500" b="0" cap="none" dirty="0"/>
              <a:t>The impact assessment only applies to retail and leisure development.</a:t>
            </a:r>
          </a:p>
          <a:p>
            <a:pPr marL="571500" lvl="1" indent="-571500">
              <a:lnSpc>
                <a:spcPct val="150000"/>
              </a:lnSpc>
              <a:buClr>
                <a:srgbClr val="3BAD4C"/>
              </a:buClr>
              <a:buSzPct val="100000"/>
              <a:buFont typeface="Arial" panose="020B0604020202020204" pitchFamily="34" charset="0"/>
              <a:buChar char="•"/>
            </a:pPr>
            <a:r>
              <a:rPr lang="en-GB" sz="6500" b="0" cap="none" dirty="0">
                <a:solidFill>
                  <a:schemeClr val="accent1"/>
                </a:solidFill>
              </a:rPr>
              <a:t>‘In centre’ for the purposes of retail development comprises the Primary Shopping Area. For leisure uses, </a:t>
            </a:r>
            <a:r>
              <a:rPr lang="en-GB" sz="6500" b="0" cap="none" dirty="0"/>
              <a:t>it comprises the wider town centre boundary (or City Centre Boundary).</a:t>
            </a:r>
          </a:p>
          <a:p>
            <a:pPr marL="571500" lvl="1" indent="-571500">
              <a:lnSpc>
                <a:spcPct val="150000"/>
              </a:lnSpc>
              <a:buClr>
                <a:srgbClr val="3BAD4C"/>
              </a:buClr>
              <a:buSzPct val="100000"/>
              <a:buFont typeface="Arial" panose="020B0604020202020204" pitchFamily="34" charset="0"/>
              <a:buChar char="•"/>
            </a:pPr>
            <a:r>
              <a:rPr lang="en-GB" sz="6500" b="0" cap="none" dirty="0">
                <a:solidFill>
                  <a:schemeClr val="accent1"/>
                </a:solidFill>
              </a:rPr>
              <a:t>It is not a means to stop proposals, but a means by which the Council can protect centres through </a:t>
            </a:r>
            <a:r>
              <a:rPr lang="en-GB" sz="6500" b="0" cap="none" dirty="0"/>
              <a:t>appropriate assessments.</a:t>
            </a:r>
            <a:endParaRPr lang="en-GB" sz="6500" b="0" cap="none" dirty="0">
              <a:solidFill>
                <a:schemeClr val="accent1"/>
              </a:solidFill>
            </a:endParaRPr>
          </a:p>
          <a:p>
            <a:pPr lvl="4" indent="0">
              <a:lnSpc>
                <a:spcPct val="150000"/>
              </a:lnSpc>
              <a:buNone/>
              <a:tabLst>
                <a:tab pos="228600" algn="l"/>
                <a:tab pos="457200" algn="l"/>
              </a:tabLst>
            </a:pPr>
            <a:endParaRPr lang="en-GB" sz="4400" b="0" cap="none" dirty="0">
              <a:solidFill>
                <a:schemeClr val="accent1"/>
              </a:solidFill>
            </a:endParaRPr>
          </a:p>
          <a:p>
            <a:pPr lvl="4" indent="0">
              <a:lnSpc>
                <a:spcPct val="150000"/>
              </a:lnSpc>
              <a:buNone/>
              <a:tabLst>
                <a:tab pos="228600" algn="l"/>
                <a:tab pos="457200" algn="l"/>
              </a:tabLst>
            </a:pPr>
            <a:r>
              <a:rPr lang="en-GB" sz="4400" b="0" cap="none" dirty="0">
                <a:solidFill>
                  <a:schemeClr val="accent1"/>
                </a:solidFill>
              </a:rPr>
              <a:t>	</a:t>
            </a:r>
          </a:p>
          <a:p>
            <a:pPr marL="571500" indent="-5715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55690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545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42D8-DEA3-0B42-99A9-52379B79FF15}"/>
              </a:ext>
            </a:extLst>
          </p:cNvPr>
          <p:cNvSpPr>
            <a:spLocks noGrp="1"/>
          </p:cNvSpPr>
          <p:nvPr>
            <p:ph type="title"/>
          </p:nvPr>
        </p:nvSpPr>
        <p:spPr/>
        <p:txBody>
          <a:bodyPr/>
          <a:lstStyle/>
          <a:p>
            <a:r>
              <a:rPr lang="en-GB" dirty="0"/>
              <a:t>The specification</a:t>
            </a:r>
          </a:p>
        </p:txBody>
      </p:sp>
      <p:sp>
        <p:nvSpPr>
          <p:cNvPr id="3" name="Content Placeholder 2">
            <a:extLst>
              <a:ext uri="{FF2B5EF4-FFF2-40B4-BE49-F238E27FC236}">
                <a16:creationId xmlns:a16="http://schemas.microsoft.com/office/drawing/2014/main" id="{2B7ADA12-FDAD-7114-C004-24B568A2BD85}"/>
              </a:ext>
            </a:extLst>
          </p:cNvPr>
          <p:cNvSpPr>
            <a:spLocks noGrp="1"/>
          </p:cNvSpPr>
          <p:nvPr>
            <p:ph idx="1"/>
          </p:nvPr>
        </p:nvSpPr>
        <p:spPr/>
        <p:txBody>
          <a:bodyPr>
            <a:normAutofit fontScale="92500" lnSpcReduction="10000"/>
          </a:bodyPr>
          <a:lstStyle/>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Identify whether the current overall hierarchy of retail centres is appropriate and fit for purpose in the context of current and future retail trends.</a:t>
            </a:r>
          </a:p>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Provide an assessment of the Greater Nottingham Centres to cover two elements:</a:t>
            </a:r>
          </a:p>
          <a:p>
            <a:pPr marL="571500" lvl="3"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sz="3900" dirty="0">
                <a:ea typeface="Gadugi" panose="020B0502040204020203" pitchFamily="34" charset="0"/>
                <a:cs typeface="Times New Roman" panose="02020603050405020304" pitchFamily="18" charset="0"/>
              </a:rPr>
              <a:t>Detailed analysis of the City Centre, Town Centres and District Centres; and</a:t>
            </a:r>
          </a:p>
          <a:p>
            <a:pPr marL="571500" lvl="3"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sz="3900" dirty="0">
                <a:ea typeface="Gadugi" panose="020B0502040204020203" pitchFamily="34" charset="0"/>
                <a:cs typeface="Times New Roman" panose="02020603050405020304" pitchFamily="18" charset="0"/>
              </a:rPr>
              <a:t>General trend analysis for the Greater Nottingham Centres.</a:t>
            </a:r>
          </a:p>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Review of the local impact assessment thresholds implemented in each of the authority areas to assess whether any amendments are required;</a:t>
            </a:r>
          </a:p>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Consider the impact of the housing growth proposed on retail and associated uses;</a:t>
            </a:r>
          </a:p>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Consider local stakeholder and business views on the strengths, weaknesses, opportunities and threats to the Greater Nottingham centres; and</a:t>
            </a:r>
          </a:p>
          <a:p>
            <a:pPr marL="571500" indent="-571500" algn="just">
              <a:lnSpc>
                <a:spcPct val="150000"/>
              </a:lnSpc>
              <a:spcBef>
                <a:spcPts val="600"/>
              </a:spcBef>
              <a:spcAft>
                <a:spcPts val="800"/>
              </a:spcAft>
              <a:buClr>
                <a:srgbClr val="68798B"/>
              </a:buClr>
              <a:buFont typeface="Arial" panose="020B0604020202020204" pitchFamily="34" charset="0"/>
              <a:buChar char="•"/>
              <a:tabLst>
                <a:tab pos="228600" algn="l"/>
                <a:tab pos="457200" algn="l"/>
              </a:tabLst>
            </a:pPr>
            <a:r>
              <a:rPr lang="en-GB" dirty="0">
                <a:ea typeface="Gadugi" panose="020B0502040204020203" pitchFamily="34" charset="0"/>
                <a:cs typeface="Times New Roman" panose="02020603050405020304" pitchFamily="18" charset="0"/>
              </a:rPr>
              <a:t>Review the existing designated frontages, primary shopping areas and town centre boundaries of the defined centres within Greater Nottingham. </a:t>
            </a:r>
          </a:p>
          <a:p>
            <a:endParaRPr lang="en-GB" dirty="0"/>
          </a:p>
        </p:txBody>
      </p:sp>
    </p:spTree>
    <p:extLst>
      <p:ext uri="{BB962C8B-B14F-4D97-AF65-F5344CB8AC3E}">
        <p14:creationId xmlns:p14="http://schemas.microsoft.com/office/powerpoint/2010/main" val="341513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A0DE-D340-637B-6276-8B79515950FE}"/>
              </a:ext>
            </a:extLst>
          </p:cNvPr>
          <p:cNvSpPr>
            <a:spLocks noGrp="1"/>
          </p:cNvSpPr>
          <p:nvPr>
            <p:ph type="title"/>
          </p:nvPr>
        </p:nvSpPr>
        <p:spPr/>
        <p:txBody>
          <a:bodyPr/>
          <a:lstStyle/>
          <a:p>
            <a:r>
              <a:rPr lang="en-GB" dirty="0"/>
              <a:t>Policy background – national level</a:t>
            </a:r>
          </a:p>
        </p:txBody>
      </p:sp>
      <p:sp>
        <p:nvSpPr>
          <p:cNvPr id="3" name="Content Placeholder 2">
            <a:extLst>
              <a:ext uri="{FF2B5EF4-FFF2-40B4-BE49-F238E27FC236}">
                <a16:creationId xmlns:a16="http://schemas.microsoft.com/office/drawing/2014/main" id="{59884FA7-F711-DF2E-2E00-9FF6C093427C}"/>
              </a:ext>
            </a:extLst>
          </p:cNvPr>
          <p:cNvSpPr>
            <a:spLocks noGrp="1"/>
          </p:cNvSpPr>
          <p:nvPr>
            <p:ph idx="1"/>
          </p:nvPr>
        </p:nvSpPr>
        <p:spPr>
          <a:xfrm>
            <a:off x="6328800" y="3122340"/>
            <a:ext cx="24891998" cy="15165659"/>
          </a:xfrm>
        </p:spPr>
        <p:txBody>
          <a:bodyPr>
            <a:normAutofit fontScale="40000" lnSpcReduction="20000"/>
          </a:bodyPr>
          <a:lstStyle/>
          <a:p>
            <a:pPr marL="288290">
              <a:lnSpc>
                <a:spcPct val="115000"/>
              </a:lnSpc>
              <a:spcAft>
                <a:spcPts val="600"/>
              </a:spcAft>
              <a:tabLst>
                <a:tab pos="288290" algn="l"/>
              </a:tabLst>
            </a:pPr>
            <a:r>
              <a:rPr lang="en-GB" sz="11000" dirty="0">
                <a:effectLst/>
                <a:latin typeface="Calibri" panose="020F0502020204030204" pitchFamily="34" charset="0"/>
                <a:ea typeface="Calibri" panose="020F0502020204030204" pitchFamily="34" charset="0"/>
                <a:cs typeface="Mangal" panose="02040503050203030202" pitchFamily="18" charset="0"/>
              </a:rPr>
              <a:t>Paragraph 90 of the NPPF states that planning policies should:</a:t>
            </a:r>
          </a:p>
          <a:p>
            <a:pPr marL="859790" indent="-571500">
              <a:lnSpc>
                <a:spcPct val="115000"/>
              </a:lnSpc>
              <a:spcAft>
                <a:spcPts val="600"/>
              </a:spcAft>
              <a:buFont typeface="Arial" panose="020B0604020202020204" pitchFamily="34" charset="0"/>
              <a:buChar char="•"/>
              <a:tabLst>
                <a:tab pos="288290" algn="l"/>
              </a:tabLst>
            </a:pPr>
            <a:endParaRPr lang="en-GB" sz="9000" dirty="0">
              <a:effectLst/>
              <a:latin typeface="Calibri" panose="020F0502020204030204" pitchFamily="34" charset="0"/>
              <a:ea typeface="Calibri" panose="020F0502020204030204" pitchFamily="34" charset="0"/>
              <a:cs typeface="Mangal" panose="02040503050203030202" pitchFamily="18" charset="0"/>
            </a:endParaRP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define a network and hierarchy of town centres and promote their long-term vitality and viability – by allowing them to grow and diversify in a way that can respond to rapid changes in the retail and leisure industries, allows a suitable mix of uses (including housing) and reflects their distinctive characters; </a:t>
            </a: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define the extent of town centres and primary shopping areas, and make clear the range of uses permitted in such locations, as part of a positive strategy for the future of each centre; </a:t>
            </a: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retain and enhance existing markets and, where appropriate, re-introduce or create new ones; </a:t>
            </a: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allocate a range of suitable sites in town centres to meet the scale and type of development likely to be needed, looking at least ten years ahead. Meeting anticipated needs for retail, leisure, office and other main town centre uses over this period should not be compromised by limited site availability, so town centre boundaries should be kept under review where necessary;</a:t>
            </a: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where suitable and viable town centre sites are not available for main town centre uses, allocate appropriate edge of centre sites that are well connected to the town centre. If sufficient edge of centre sites cannot be identified, policies should explain how identified needs can be met in other accessible locations that are well connected to the town centre; and </a:t>
            </a:r>
          </a:p>
          <a:p>
            <a:pPr marL="1485900" lvl="2" indent="-571500">
              <a:lnSpc>
                <a:spcPct val="170000"/>
              </a:lnSpc>
              <a:spcAft>
                <a:spcPts val="1200"/>
              </a:spcAft>
              <a:buClr>
                <a:srgbClr val="3BAD4C"/>
              </a:buClr>
              <a:buSzPct val="100000"/>
              <a:buFont typeface="Arial" panose="020B0604020202020204" pitchFamily="34" charset="0"/>
              <a:buChar char="•"/>
              <a:tabLst>
                <a:tab pos="288290" algn="l"/>
              </a:tabLst>
            </a:pPr>
            <a:r>
              <a:rPr lang="en-GB" sz="9000" b="0" i="0" dirty="0">
                <a:effectLst/>
                <a:latin typeface="Calibri" panose="020F0502020204030204" pitchFamily="34" charset="0"/>
                <a:ea typeface="Calibri" panose="020F0502020204030204" pitchFamily="34" charset="0"/>
                <a:cs typeface="Mangal" panose="02040503050203030202" pitchFamily="18" charset="0"/>
              </a:rPr>
              <a:t>recognise that residential development often plays an important role in ensuring the vitality of centres and encourage residential development on appropriate sites.</a:t>
            </a:r>
          </a:p>
          <a:p>
            <a:endParaRPr lang="en-GB" dirty="0"/>
          </a:p>
        </p:txBody>
      </p:sp>
    </p:spTree>
    <p:extLst>
      <p:ext uri="{BB962C8B-B14F-4D97-AF65-F5344CB8AC3E}">
        <p14:creationId xmlns:p14="http://schemas.microsoft.com/office/powerpoint/2010/main" val="400916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48447-1C68-18C5-0481-62A834FE05BC}"/>
              </a:ext>
            </a:extLst>
          </p:cNvPr>
          <p:cNvSpPr>
            <a:spLocks noGrp="1"/>
          </p:cNvSpPr>
          <p:nvPr>
            <p:ph type="title"/>
          </p:nvPr>
        </p:nvSpPr>
        <p:spPr/>
        <p:txBody>
          <a:bodyPr/>
          <a:lstStyle/>
          <a:p>
            <a:r>
              <a:rPr lang="en-GB" dirty="0"/>
              <a:t>Policy implications for greater </a:t>
            </a:r>
            <a:r>
              <a:rPr lang="en-GB" dirty="0" err="1"/>
              <a:t>nottingham</a:t>
            </a:r>
            <a:endParaRPr lang="en-GB" dirty="0"/>
          </a:p>
        </p:txBody>
      </p:sp>
      <p:sp>
        <p:nvSpPr>
          <p:cNvPr id="3" name="Content Placeholder 2">
            <a:extLst>
              <a:ext uri="{FF2B5EF4-FFF2-40B4-BE49-F238E27FC236}">
                <a16:creationId xmlns:a16="http://schemas.microsoft.com/office/drawing/2014/main" id="{71A1CF23-EF4E-D0FD-9B57-50A721C215D4}"/>
              </a:ext>
            </a:extLst>
          </p:cNvPr>
          <p:cNvSpPr>
            <a:spLocks noGrp="1"/>
          </p:cNvSpPr>
          <p:nvPr>
            <p:ph idx="1"/>
          </p:nvPr>
        </p:nvSpPr>
        <p:spPr>
          <a:xfrm>
            <a:off x="6328800" y="4822825"/>
            <a:ext cx="24891998" cy="12595380"/>
          </a:xfrm>
        </p:spPr>
        <p:txBody>
          <a:bodyPr>
            <a:normAutofit fontScale="25000" lnSpcReduction="20000"/>
          </a:bodyPr>
          <a:lstStyle/>
          <a:p>
            <a:pPr marL="857250" indent="-857250">
              <a:buFont typeface="Arial" panose="020B0604020202020204" pitchFamily="34" charset="0"/>
              <a:buChar char="•"/>
            </a:pPr>
            <a:r>
              <a:rPr lang="en-GB" sz="14400" b="1" i="0" u="none" strike="noStrike" baseline="0" dirty="0">
                <a:solidFill>
                  <a:srgbClr val="3BAD4C"/>
                </a:solidFill>
                <a:latin typeface="Calibri" panose="020F0502020204030204" pitchFamily="34" charset="0"/>
              </a:rPr>
              <a:t>Supporting flexibility in town centres </a:t>
            </a:r>
            <a:r>
              <a:rPr lang="en-GB" sz="14400" b="0" i="0" u="none" strike="noStrike" baseline="0" dirty="0">
                <a:solidFill>
                  <a:srgbClr val="3BAD4C"/>
                </a:solidFill>
                <a:latin typeface="Calibri" panose="020F0502020204030204" pitchFamily="34" charset="0"/>
              </a:rPr>
              <a:t>– town centre accommodation needs to be adaptable to a number of uses to address future needs. This presents both opportunities and challenges for Greater Nottingham’s defined centres. The previous orthodoxy of protecting A1 retail uses within Primary Shopping Areas may unwittingly be restricting the ability of town centres to diversify and develop distinctive identities and associated offer to consumers. Whilst supporting flexibility is therefore key, there must still be an overarching concentration of retail uses within defined centres, given the draw and attraction of such uses and their assistance in helping to support the vitality and viability of centres overall. </a:t>
            </a:r>
          </a:p>
          <a:p>
            <a:pPr marL="857250" indent="-857250">
              <a:buFont typeface="Arial" panose="020B0604020202020204" pitchFamily="34" charset="0"/>
              <a:buChar char="•"/>
            </a:pPr>
            <a:endParaRPr lang="en-GB" sz="14400" b="0" i="0" u="none" strike="noStrike" baseline="0" dirty="0">
              <a:solidFill>
                <a:srgbClr val="3BAD4C"/>
              </a:solidFill>
              <a:latin typeface="Calibri" panose="020F0502020204030204" pitchFamily="34" charset="0"/>
            </a:endParaRPr>
          </a:p>
          <a:p>
            <a:pPr marL="857250" indent="-857250">
              <a:buFont typeface="Arial" panose="020B0604020202020204" pitchFamily="34" charset="0"/>
              <a:buChar char="•"/>
            </a:pPr>
            <a:r>
              <a:rPr lang="en-GB" sz="14400" b="1" i="0" u="none" strike="noStrike" baseline="0" dirty="0">
                <a:solidFill>
                  <a:srgbClr val="3BAD4C"/>
                </a:solidFill>
                <a:latin typeface="Calibri" panose="020F0502020204030204" pitchFamily="34" charset="0"/>
              </a:rPr>
              <a:t>Encouraging a mix of town centre uses </a:t>
            </a:r>
            <a:r>
              <a:rPr lang="en-GB" sz="14400" b="0" i="0" u="none" strike="noStrike" baseline="0" dirty="0">
                <a:solidFill>
                  <a:srgbClr val="3BAD4C"/>
                </a:solidFill>
                <a:latin typeface="Calibri" panose="020F0502020204030204" pitchFamily="34" charset="0"/>
              </a:rPr>
              <a:t>– town centres are increasingly diverse with the emergence of a greater proportion of leisure, food and drink uses. There is also an identified need to concentrate multi-functional  public services in town centre locations to realise agglomeration benefits. However, town centres face rapidly increasing competition from retail parks and higher order centres as well as online shopping. The integration of commercial and residential uses within town centres is important to their overall vibrancy, to encourage footfall within centres throughout the day and evening. This includes access to high quality public transport. </a:t>
            </a:r>
          </a:p>
          <a:p>
            <a:pPr marL="857250" indent="-857250">
              <a:buFont typeface="Arial" panose="020B0604020202020204" pitchFamily="34" charset="0"/>
              <a:buChar char="•"/>
            </a:pPr>
            <a:endParaRPr lang="en-GB" sz="14400" b="0" i="0" u="none" strike="noStrike" baseline="0" dirty="0">
              <a:solidFill>
                <a:srgbClr val="3BAD4C"/>
              </a:solidFill>
              <a:latin typeface="Calibri" panose="020F0502020204030204" pitchFamily="34" charset="0"/>
            </a:endParaRPr>
          </a:p>
          <a:p>
            <a:pPr marL="857250" indent="-857250">
              <a:buFont typeface="Arial" panose="020B0604020202020204" pitchFamily="34" charset="0"/>
              <a:buChar char="•"/>
            </a:pPr>
            <a:r>
              <a:rPr lang="en-GB" sz="14400" b="0" i="0" u="none" strike="noStrike" baseline="0" dirty="0">
                <a:solidFill>
                  <a:srgbClr val="3BAD4C"/>
                </a:solidFill>
                <a:latin typeface="Calibri" panose="020F0502020204030204" pitchFamily="34" charset="0"/>
              </a:rPr>
              <a:t> </a:t>
            </a:r>
            <a:r>
              <a:rPr lang="en-GB" sz="14400" b="1" i="0" u="none" strike="noStrike" baseline="0" dirty="0">
                <a:solidFill>
                  <a:srgbClr val="3BAD4C"/>
                </a:solidFill>
                <a:latin typeface="Calibri" panose="020F0502020204030204" pitchFamily="34" charset="0"/>
              </a:rPr>
              <a:t>The hierarchy of centres </a:t>
            </a:r>
            <a:r>
              <a:rPr lang="en-GB" sz="14400" b="0" i="0" u="none" strike="noStrike" baseline="0" dirty="0">
                <a:solidFill>
                  <a:srgbClr val="3BAD4C"/>
                </a:solidFill>
                <a:latin typeface="Calibri" panose="020F0502020204030204" pitchFamily="34" charset="0"/>
              </a:rPr>
              <a:t>– the role of each defined centre within Greater Nottingham needs to be clearly articulated to provide it with a distinct and recognisable identity appropriate to its role. It will be important to identify the unique attributes of each defined centre during the production of the Strategic Plan and new Local Plans. </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	</a:t>
            </a:r>
          </a:p>
          <a:p>
            <a:r>
              <a:rPr lang="en-GB" sz="4000" b="0" i="0" u="none" strike="noStrike" baseline="0" dirty="0">
                <a:solidFill>
                  <a:srgbClr val="302A22"/>
                </a:solidFill>
                <a:latin typeface="Calibri" panose="020F0502020204030204" pitchFamily="34" charset="0"/>
              </a:rPr>
              <a:t> </a:t>
            </a:r>
          </a:p>
          <a:p>
            <a:endParaRPr lang="en-GB" dirty="0"/>
          </a:p>
        </p:txBody>
      </p:sp>
    </p:spTree>
    <p:extLst>
      <p:ext uri="{BB962C8B-B14F-4D97-AF65-F5344CB8AC3E}">
        <p14:creationId xmlns:p14="http://schemas.microsoft.com/office/powerpoint/2010/main" val="91636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E91-17A2-4B71-43B6-F676D14F99B8}"/>
              </a:ext>
            </a:extLst>
          </p:cNvPr>
          <p:cNvSpPr>
            <a:spLocks noGrp="1"/>
          </p:cNvSpPr>
          <p:nvPr>
            <p:ph type="title"/>
          </p:nvPr>
        </p:nvSpPr>
        <p:spPr/>
        <p:txBody>
          <a:bodyPr/>
          <a:lstStyle/>
          <a:p>
            <a:r>
              <a:rPr lang="en-GB" dirty="0"/>
              <a:t>Overview of key trends</a:t>
            </a:r>
          </a:p>
        </p:txBody>
      </p:sp>
      <p:sp>
        <p:nvSpPr>
          <p:cNvPr id="3" name="Content Placeholder 2">
            <a:extLst>
              <a:ext uri="{FF2B5EF4-FFF2-40B4-BE49-F238E27FC236}">
                <a16:creationId xmlns:a16="http://schemas.microsoft.com/office/drawing/2014/main" id="{9DB9F15C-5677-4E3B-8A74-1FBE9D18E4FA}"/>
              </a:ext>
            </a:extLst>
          </p:cNvPr>
          <p:cNvSpPr>
            <a:spLocks noGrp="1"/>
          </p:cNvSpPr>
          <p:nvPr>
            <p:ph idx="1"/>
          </p:nvPr>
        </p:nvSpPr>
        <p:spPr>
          <a:xfrm>
            <a:off x="6328800" y="3839815"/>
            <a:ext cx="14747005" cy="13108336"/>
          </a:xfrm>
        </p:spPr>
        <p:txBody>
          <a:bodyPr>
            <a:normAutofit fontScale="92500" lnSpcReduction="10000"/>
          </a:bodyPr>
          <a:lstStyle/>
          <a:p>
            <a:pPr marL="571500" indent="-571500">
              <a:lnSpc>
                <a:spcPct val="150000"/>
              </a:lnSpc>
              <a:buFont typeface="Arial" panose="020B0604020202020204" pitchFamily="34" charset="0"/>
              <a:buChar char="•"/>
            </a:pPr>
            <a:r>
              <a:rPr lang="en-GB" dirty="0"/>
              <a:t>Retail sales forecast to reduce in the short term, with growth returning over the longer term.</a:t>
            </a:r>
          </a:p>
          <a:p>
            <a:pPr marL="571500" indent="-571500">
              <a:lnSpc>
                <a:spcPct val="150000"/>
              </a:lnSpc>
              <a:buFont typeface="Arial" panose="020B0604020202020204" pitchFamily="34" charset="0"/>
              <a:buChar char="•"/>
            </a:pPr>
            <a:r>
              <a:rPr lang="en-GB" dirty="0"/>
              <a:t>Proportion of retail sales online has increased, and was accelerated by Covid.</a:t>
            </a:r>
          </a:p>
          <a:p>
            <a:pPr marL="571500" indent="-571500">
              <a:lnSpc>
                <a:spcPct val="150000"/>
              </a:lnSpc>
              <a:buFont typeface="Arial" panose="020B0604020202020204" pitchFamily="34" charset="0"/>
              <a:buChar char="•"/>
            </a:pPr>
            <a:r>
              <a:rPr lang="en-GB" dirty="0"/>
              <a:t>Expected reduction in the stock of retail floorspace over the next few years.</a:t>
            </a:r>
          </a:p>
          <a:p>
            <a:pPr marL="571500" indent="-571500">
              <a:lnSpc>
                <a:spcPct val="150000"/>
              </a:lnSpc>
              <a:buFont typeface="Arial" panose="020B0604020202020204" pitchFamily="34" charset="0"/>
              <a:buChar char="•"/>
            </a:pPr>
            <a:r>
              <a:rPr lang="en-GB" dirty="0"/>
              <a:t>However, there will still be a need for physical stores (25% of comparison sales and 75% of convenience sales online is still ‘picked’ from physical shelves), but the shopping experience needs to evolve.</a:t>
            </a:r>
          </a:p>
          <a:p>
            <a:pPr marL="571500" indent="-571500">
              <a:lnSpc>
                <a:spcPct val="150000"/>
              </a:lnSpc>
              <a:buFont typeface="Arial" panose="020B0604020202020204" pitchFamily="34" charset="0"/>
              <a:buChar char="•"/>
            </a:pPr>
            <a:r>
              <a:rPr lang="en-GB" dirty="0"/>
              <a:t>Leisure uses form an important part of the wider role of the larger centres in particular, providing opportunities for both independent and national multiples. </a:t>
            </a:r>
          </a:p>
          <a:p>
            <a:pPr marL="571500" indent="-571500">
              <a:lnSpc>
                <a:spcPct val="150000"/>
              </a:lnSpc>
              <a:buFont typeface="Arial" panose="020B0604020202020204" pitchFamily="34" charset="0"/>
              <a:buChar char="•"/>
            </a:pPr>
            <a:r>
              <a:rPr lang="en-GB" dirty="0"/>
              <a:t>Housing will also be a key use within centres, helping to generate footfall and associated expenditure.</a:t>
            </a:r>
          </a:p>
        </p:txBody>
      </p:sp>
      <p:pic>
        <p:nvPicPr>
          <p:cNvPr id="5" name="Picture 4">
            <a:extLst>
              <a:ext uri="{FF2B5EF4-FFF2-40B4-BE49-F238E27FC236}">
                <a16:creationId xmlns:a16="http://schemas.microsoft.com/office/drawing/2014/main" id="{F26B9EFC-16BB-9F8B-7BA8-7959159D47EC}"/>
              </a:ext>
            </a:extLst>
          </p:cNvPr>
          <p:cNvPicPr>
            <a:picLocks noChangeAspect="1"/>
          </p:cNvPicPr>
          <p:nvPr/>
        </p:nvPicPr>
        <p:blipFill>
          <a:blip r:embed="rId2"/>
          <a:stretch>
            <a:fillRect/>
          </a:stretch>
        </p:blipFill>
        <p:spPr>
          <a:xfrm>
            <a:off x="22236053" y="5124450"/>
            <a:ext cx="9544050" cy="8039100"/>
          </a:xfrm>
          <a:prstGeom prst="rect">
            <a:avLst/>
          </a:prstGeom>
        </p:spPr>
      </p:pic>
    </p:spTree>
    <p:extLst>
      <p:ext uri="{BB962C8B-B14F-4D97-AF65-F5344CB8AC3E}">
        <p14:creationId xmlns:p14="http://schemas.microsoft.com/office/powerpoint/2010/main" val="363235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9F96-62B0-DA92-CB6E-D64A257BA9FE}"/>
              </a:ext>
            </a:extLst>
          </p:cNvPr>
          <p:cNvSpPr>
            <a:spLocks noGrp="1"/>
          </p:cNvSpPr>
          <p:nvPr>
            <p:ph type="title"/>
          </p:nvPr>
        </p:nvSpPr>
        <p:spPr/>
        <p:txBody>
          <a:bodyPr/>
          <a:lstStyle/>
          <a:p>
            <a:r>
              <a:rPr lang="en-GB" dirty="0"/>
              <a:t>healthchecks</a:t>
            </a:r>
          </a:p>
        </p:txBody>
      </p:sp>
      <p:sp>
        <p:nvSpPr>
          <p:cNvPr id="3" name="Content Placeholder 2">
            <a:extLst>
              <a:ext uri="{FF2B5EF4-FFF2-40B4-BE49-F238E27FC236}">
                <a16:creationId xmlns:a16="http://schemas.microsoft.com/office/drawing/2014/main" id="{D3FB68DB-CDAA-2F80-B094-6D89B72FBC3E}"/>
              </a:ext>
            </a:extLst>
          </p:cNvPr>
          <p:cNvSpPr>
            <a:spLocks noGrp="1"/>
          </p:cNvSpPr>
          <p:nvPr>
            <p:ph idx="1"/>
          </p:nvPr>
        </p:nvSpPr>
        <p:spPr/>
        <p:txBody>
          <a:bodyPr>
            <a:normAutofit/>
          </a:bodyPr>
          <a:lstStyle/>
          <a:p>
            <a:pPr marL="571500" lvl="1" indent="-571500" algn="just">
              <a:lnSpc>
                <a:spcPct val="150000"/>
              </a:lnSpc>
              <a:spcBef>
                <a:spcPts val="600"/>
              </a:spcBef>
              <a:spcAft>
                <a:spcPts val="800"/>
              </a:spcAft>
              <a:buClr>
                <a:srgbClr val="68798B"/>
              </a:buClr>
              <a:buSzPts val="1000"/>
              <a:buFont typeface="Arial" panose="020B0604020202020204" pitchFamily="34" charset="0"/>
              <a:buChar char="•"/>
              <a:tabLst>
                <a:tab pos="228600" algn="l"/>
                <a:tab pos="457200" algn="l"/>
              </a:tabLst>
            </a:pPr>
            <a:r>
              <a:rPr lang="en-GB" b="0" cap="none" dirty="0">
                <a:ea typeface="Gadugi" panose="020B0502040204020203" pitchFamily="34" charset="0"/>
                <a:cs typeface="Times New Roman" panose="02020603050405020304" pitchFamily="18" charset="0"/>
              </a:rPr>
              <a:t>Paragraph 006 of the Town Centres PPG identifies a range of indicators that should be assessed over time in order to establish the health of a town centre. The indicators include the following:</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diversity of uses;</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proportion of vacant street level property;</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retailer representation and intentions to change representation;</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pedestrian flows;</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accessibility;</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perception of safety and occurrence of crime;</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the state of town centre environmental quality;</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the balance between independent and national multiple retailers; and</a:t>
            </a:r>
          </a:p>
          <a:p>
            <a:pPr marL="1435500" lvl="6" indent="-571500" algn="just">
              <a:lnSpc>
                <a:spcPct val="150000"/>
              </a:lnSpc>
              <a:spcBef>
                <a:spcPts val="600"/>
              </a:spcBef>
              <a:spcAft>
                <a:spcPts val="800"/>
              </a:spcAft>
              <a:buClr>
                <a:srgbClr val="68798B"/>
              </a:buClr>
              <a:tabLst>
                <a:tab pos="228600" algn="l"/>
                <a:tab pos="457200" algn="l"/>
              </a:tabLst>
            </a:pPr>
            <a:r>
              <a:rPr lang="en-GB" sz="3600" b="0" cap="none" dirty="0">
                <a:solidFill>
                  <a:schemeClr val="accent2"/>
                </a:solidFill>
                <a:ea typeface="Gadugi" panose="020B0502040204020203" pitchFamily="34" charset="0"/>
                <a:cs typeface="Times New Roman" panose="02020603050405020304" pitchFamily="18" charset="0"/>
              </a:rPr>
              <a:t>the extent to which there is an evening and night-time economy.</a:t>
            </a:r>
          </a:p>
          <a:p>
            <a:endParaRPr lang="en-GB" dirty="0"/>
          </a:p>
        </p:txBody>
      </p:sp>
    </p:spTree>
    <p:extLst>
      <p:ext uri="{BB962C8B-B14F-4D97-AF65-F5344CB8AC3E}">
        <p14:creationId xmlns:p14="http://schemas.microsoft.com/office/powerpoint/2010/main" val="2070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6AB518-C2C2-8A3C-C71F-131E24A59860}"/>
              </a:ext>
            </a:extLst>
          </p:cNvPr>
          <p:cNvPicPr>
            <a:picLocks noChangeAspect="1"/>
          </p:cNvPicPr>
          <p:nvPr/>
        </p:nvPicPr>
        <p:blipFill>
          <a:blip r:embed="rId2"/>
          <a:stretch>
            <a:fillRect/>
          </a:stretch>
        </p:blipFill>
        <p:spPr>
          <a:xfrm>
            <a:off x="22415312" y="3226019"/>
            <a:ext cx="9036425" cy="13228734"/>
          </a:xfrm>
          <a:prstGeom prst="rect">
            <a:avLst/>
          </a:prstGeom>
        </p:spPr>
      </p:pic>
      <p:sp>
        <p:nvSpPr>
          <p:cNvPr id="2" name="Title 1">
            <a:extLst>
              <a:ext uri="{FF2B5EF4-FFF2-40B4-BE49-F238E27FC236}">
                <a16:creationId xmlns:a16="http://schemas.microsoft.com/office/drawing/2014/main" id="{4C6FE0E4-8FF0-6C8A-A35E-FFC386AAB1E9}"/>
              </a:ext>
            </a:extLst>
          </p:cNvPr>
          <p:cNvSpPr>
            <a:spLocks noGrp="1"/>
          </p:cNvSpPr>
          <p:nvPr>
            <p:ph type="title"/>
          </p:nvPr>
        </p:nvSpPr>
        <p:spPr/>
        <p:txBody>
          <a:bodyPr/>
          <a:lstStyle/>
          <a:p>
            <a:r>
              <a:rPr lang="en-GB" dirty="0"/>
              <a:t>Healthchecks – overview</a:t>
            </a:r>
          </a:p>
        </p:txBody>
      </p:sp>
      <p:sp>
        <p:nvSpPr>
          <p:cNvPr id="3" name="Content Placeholder 2">
            <a:extLst>
              <a:ext uri="{FF2B5EF4-FFF2-40B4-BE49-F238E27FC236}">
                <a16:creationId xmlns:a16="http://schemas.microsoft.com/office/drawing/2014/main" id="{1CE131A6-FED9-2C0E-64C1-1A9CC279211F}"/>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72FE37FE-4AFE-A0E3-A634-3FC1FCCD3C35}"/>
              </a:ext>
            </a:extLst>
          </p:cNvPr>
          <p:cNvPicPr>
            <a:picLocks noChangeAspect="1"/>
          </p:cNvPicPr>
          <p:nvPr/>
        </p:nvPicPr>
        <p:blipFill>
          <a:blip r:embed="rId3"/>
          <a:stretch>
            <a:fillRect/>
          </a:stretch>
        </p:blipFill>
        <p:spPr>
          <a:xfrm>
            <a:off x="5303199" y="3252913"/>
            <a:ext cx="13226847" cy="7775783"/>
          </a:xfrm>
          <a:prstGeom prst="rect">
            <a:avLst/>
          </a:prstGeom>
        </p:spPr>
      </p:pic>
      <p:pic>
        <p:nvPicPr>
          <p:cNvPr id="7" name="Picture 6">
            <a:extLst>
              <a:ext uri="{FF2B5EF4-FFF2-40B4-BE49-F238E27FC236}">
                <a16:creationId xmlns:a16="http://schemas.microsoft.com/office/drawing/2014/main" id="{E8C20559-D44A-D78E-3639-BF3A974CD944}"/>
              </a:ext>
            </a:extLst>
          </p:cNvPr>
          <p:cNvPicPr>
            <a:picLocks noChangeAspect="1"/>
          </p:cNvPicPr>
          <p:nvPr/>
        </p:nvPicPr>
        <p:blipFill>
          <a:blip r:embed="rId4"/>
          <a:stretch>
            <a:fillRect/>
          </a:stretch>
        </p:blipFill>
        <p:spPr>
          <a:xfrm>
            <a:off x="13632380" y="8906108"/>
            <a:ext cx="9036425" cy="8874191"/>
          </a:xfrm>
          <a:prstGeom prst="rect">
            <a:avLst/>
          </a:prstGeom>
        </p:spPr>
      </p:pic>
    </p:spTree>
    <p:extLst>
      <p:ext uri="{BB962C8B-B14F-4D97-AF65-F5344CB8AC3E}">
        <p14:creationId xmlns:p14="http://schemas.microsoft.com/office/powerpoint/2010/main" val="333715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0030-280E-4128-61D2-48481D0C35AA}"/>
              </a:ext>
            </a:extLst>
          </p:cNvPr>
          <p:cNvSpPr>
            <a:spLocks noGrp="1"/>
          </p:cNvSpPr>
          <p:nvPr>
            <p:ph type="title"/>
          </p:nvPr>
        </p:nvSpPr>
        <p:spPr/>
        <p:txBody>
          <a:bodyPr/>
          <a:lstStyle/>
          <a:p>
            <a:r>
              <a:rPr lang="en-GB" dirty="0"/>
              <a:t>Out of centre provision</a:t>
            </a:r>
          </a:p>
        </p:txBody>
      </p:sp>
      <p:sp>
        <p:nvSpPr>
          <p:cNvPr id="4" name="Content Placeholder 3">
            <a:extLst>
              <a:ext uri="{FF2B5EF4-FFF2-40B4-BE49-F238E27FC236}">
                <a16:creationId xmlns:a16="http://schemas.microsoft.com/office/drawing/2014/main" id="{B624FC7D-9291-8C15-30CC-B2AF1CBB32BB}"/>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CC79C3E5-4FA4-0F62-3B4B-93549F9E1225}"/>
              </a:ext>
            </a:extLst>
          </p:cNvPr>
          <p:cNvPicPr>
            <a:picLocks noChangeAspect="1"/>
          </p:cNvPicPr>
          <p:nvPr/>
        </p:nvPicPr>
        <p:blipFill>
          <a:blip r:embed="rId2"/>
          <a:stretch>
            <a:fillRect/>
          </a:stretch>
        </p:blipFill>
        <p:spPr>
          <a:xfrm>
            <a:off x="6328800" y="4052135"/>
            <a:ext cx="17974989" cy="13451947"/>
          </a:xfrm>
          <a:prstGeom prst="rect">
            <a:avLst/>
          </a:prstGeom>
        </p:spPr>
      </p:pic>
      <p:pic>
        <p:nvPicPr>
          <p:cNvPr id="9" name="Picture 8">
            <a:extLst>
              <a:ext uri="{FF2B5EF4-FFF2-40B4-BE49-F238E27FC236}">
                <a16:creationId xmlns:a16="http://schemas.microsoft.com/office/drawing/2014/main" id="{A25797B8-95D0-0843-668F-00160767E9EA}"/>
              </a:ext>
            </a:extLst>
          </p:cNvPr>
          <p:cNvPicPr>
            <a:picLocks noChangeAspect="1"/>
          </p:cNvPicPr>
          <p:nvPr/>
        </p:nvPicPr>
        <p:blipFill>
          <a:blip r:embed="rId3"/>
          <a:stretch>
            <a:fillRect/>
          </a:stretch>
        </p:blipFill>
        <p:spPr>
          <a:xfrm>
            <a:off x="25290379" y="4052135"/>
            <a:ext cx="6295102" cy="5095547"/>
          </a:xfrm>
          <a:prstGeom prst="rect">
            <a:avLst/>
          </a:prstGeom>
        </p:spPr>
      </p:pic>
      <p:pic>
        <p:nvPicPr>
          <p:cNvPr id="11" name="Picture 10">
            <a:extLst>
              <a:ext uri="{FF2B5EF4-FFF2-40B4-BE49-F238E27FC236}">
                <a16:creationId xmlns:a16="http://schemas.microsoft.com/office/drawing/2014/main" id="{1E34E667-3CDC-C5BC-9E6A-1CCF6C3C486E}"/>
              </a:ext>
            </a:extLst>
          </p:cNvPr>
          <p:cNvPicPr>
            <a:picLocks noChangeAspect="1"/>
          </p:cNvPicPr>
          <p:nvPr/>
        </p:nvPicPr>
        <p:blipFill>
          <a:blip r:embed="rId4"/>
          <a:stretch>
            <a:fillRect/>
          </a:stretch>
        </p:blipFill>
        <p:spPr>
          <a:xfrm>
            <a:off x="25267673" y="10041217"/>
            <a:ext cx="6552915" cy="5095547"/>
          </a:xfrm>
          <a:prstGeom prst="rect">
            <a:avLst/>
          </a:prstGeom>
        </p:spPr>
      </p:pic>
    </p:spTree>
    <p:extLst>
      <p:ext uri="{BB962C8B-B14F-4D97-AF65-F5344CB8AC3E}">
        <p14:creationId xmlns:p14="http://schemas.microsoft.com/office/powerpoint/2010/main" val="124569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4707-48C2-798A-ABF5-E331C297525C}"/>
              </a:ext>
            </a:extLst>
          </p:cNvPr>
          <p:cNvSpPr>
            <a:spLocks noGrp="1"/>
          </p:cNvSpPr>
          <p:nvPr>
            <p:ph type="title"/>
          </p:nvPr>
        </p:nvSpPr>
        <p:spPr/>
        <p:txBody>
          <a:bodyPr/>
          <a:lstStyle/>
          <a:p>
            <a:r>
              <a:rPr lang="en-GB" dirty="0"/>
              <a:t>Key strategic recommendations</a:t>
            </a:r>
          </a:p>
        </p:txBody>
      </p:sp>
      <p:sp>
        <p:nvSpPr>
          <p:cNvPr id="3" name="Content Placeholder 2">
            <a:extLst>
              <a:ext uri="{FF2B5EF4-FFF2-40B4-BE49-F238E27FC236}">
                <a16:creationId xmlns:a16="http://schemas.microsoft.com/office/drawing/2014/main" id="{DDB2F21A-8F64-BDA8-48BF-82102E0155A2}"/>
              </a:ext>
            </a:extLst>
          </p:cNvPr>
          <p:cNvSpPr>
            <a:spLocks noGrp="1"/>
          </p:cNvSpPr>
          <p:nvPr>
            <p:ph idx="1"/>
          </p:nvPr>
        </p:nvSpPr>
        <p:spPr>
          <a:xfrm>
            <a:off x="6328800" y="4822824"/>
            <a:ext cx="24891998" cy="12993227"/>
          </a:xfrm>
        </p:spPr>
        <p:txBody>
          <a:bodyPr>
            <a:normAutofit/>
          </a:bodyPr>
          <a:lstStyle/>
          <a:p>
            <a:pPr marL="571500" indent="-571500">
              <a:lnSpc>
                <a:spcPct val="150000"/>
              </a:lnSpc>
              <a:spcBef>
                <a:spcPts val="1200"/>
              </a:spcBef>
              <a:buFont typeface="Arial" panose="020B0604020202020204" pitchFamily="34" charset="0"/>
              <a:buChar char="•"/>
            </a:pPr>
            <a:r>
              <a:rPr lang="en-GB" sz="4000" dirty="0">
                <a:latin typeface="Calibri" panose="020F0502020204030204" pitchFamily="34" charset="0"/>
                <a:ea typeface="Calibri" panose="020F0502020204030204" pitchFamily="34" charset="0"/>
                <a:cs typeface="Mangal" panose="02040503050203030202" pitchFamily="18" charset="0"/>
              </a:rPr>
              <a:t>T</a:t>
            </a:r>
            <a:r>
              <a:rPr lang="en-GB" sz="4000" dirty="0">
                <a:effectLst/>
                <a:latin typeface="Calibri" panose="020F0502020204030204" pitchFamily="34" charset="0"/>
                <a:ea typeface="Calibri" panose="020F0502020204030204" pitchFamily="34" charset="0"/>
                <a:cs typeface="Mangal" panose="02040503050203030202" pitchFamily="18" charset="0"/>
              </a:rPr>
              <a:t>he objective is to ensure that, where possible, the growth of an inclusive economy, which provides access to jobs, opportunity, skills acquisition, products and services, culture, leisure, healthy lifestyles and social connection.</a:t>
            </a:r>
          </a:p>
          <a:p>
            <a:pPr marL="571500" indent="-571500">
              <a:lnSpc>
                <a:spcPct val="150000"/>
              </a:lnSpc>
              <a:spcBef>
                <a:spcPts val="1200"/>
              </a:spcBef>
              <a:buFont typeface="Arial" panose="020B0604020202020204" pitchFamily="34" charset="0"/>
              <a:buChar char="•"/>
            </a:pPr>
            <a:r>
              <a:rPr lang="en-GB" sz="4000" dirty="0">
                <a:latin typeface="Calibri" panose="020F0502020204030204" pitchFamily="34" charset="0"/>
                <a:ea typeface="Calibri" panose="020F0502020204030204" pitchFamily="34" charset="0"/>
                <a:cs typeface="Mangal" panose="02040503050203030202" pitchFamily="18" charset="0"/>
              </a:rPr>
              <a:t>I</a:t>
            </a:r>
            <a:r>
              <a:rPr lang="en-GB" sz="4000" dirty="0">
                <a:effectLst/>
                <a:latin typeface="Calibri" panose="020F0502020204030204" pitchFamily="34" charset="0"/>
                <a:ea typeface="Calibri" panose="020F0502020204030204" pitchFamily="34" charset="0"/>
                <a:cs typeface="Mangal" panose="02040503050203030202" pitchFamily="18" charset="0"/>
              </a:rPr>
              <a:t>mportant for the forthcoming strategic plan to clearly identify that the larger defined centres should continue to be the focus for comparison goods retail and that there is a need to direct such operators towards the centres to ensure they remain relevant and appropriately serve residents’ needs.</a:t>
            </a:r>
          </a:p>
          <a:p>
            <a:pPr marL="571500" indent="-571500">
              <a:lnSpc>
                <a:spcPct val="150000"/>
              </a:lnSpc>
              <a:spcBef>
                <a:spcPts val="1200"/>
              </a:spcBef>
              <a:buFont typeface="Arial" panose="020B0604020202020204" pitchFamily="34" charset="0"/>
              <a:buChar char="•"/>
            </a:pPr>
            <a:r>
              <a:rPr lang="en-GB" sz="4000" dirty="0">
                <a:effectLst/>
                <a:latin typeface="Calibri" panose="020F0502020204030204" pitchFamily="34" charset="0"/>
                <a:ea typeface="Calibri" panose="020F0502020204030204" pitchFamily="34" charset="0"/>
                <a:cs typeface="Mangal" panose="02040503050203030202" pitchFamily="18" charset="0"/>
              </a:rPr>
              <a:t>The sequential and impact tests will need to be applied in a robust manner to reduce the vacancy rate across the defined centres and support centres that are fit for purpose going forward</a:t>
            </a:r>
            <a:r>
              <a:rPr lang="en-GB" sz="4000" dirty="0">
                <a:latin typeface="Calibri" panose="020F0502020204030204" pitchFamily="34" charset="0"/>
                <a:ea typeface="Calibri" panose="020F0502020204030204" pitchFamily="34" charset="0"/>
                <a:cs typeface="Mangal" panose="02040503050203030202" pitchFamily="18" charset="0"/>
              </a:rPr>
              <a:t>.</a:t>
            </a:r>
          </a:p>
          <a:p>
            <a:pPr marL="571500" indent="-571500">
              <a:lnSpc>
                <a:spcPct val="150000"/>
              </a:lnSpc>
              <a:spcBef>
                <a:spcPts val="1200"/>
              </a:spcBef>
              <a:buFont typeface="Arial" panose="020B0604020202020204" pitchFamily="34" charset="0"/>
              <a:buChar char="•"/>
            </a:pPr>
            <a:r>
              <a:rPr lang="en-GB" sz="4000" dirty="0">
                <a:latin typeface="Calibri" panose="020F0502020204030204" pitchFamily="34" charset="0"/>
                <a:ea typeface="Calibri" panose="020F0502020204030204" pitchFamily="34" charset="0"/>
                <a:cs typeface="Mangal" panose="02040503050203030202" pitchFamily="18" charset="0"/>
              </a:rPr>
              <a:t>D</a:t>
            </a:r>
            <a:r>
              <a:rPr lang="en-GB" sz="4000" dirty="0">
                <a:effectLst/>
                <a:latin typeface="Calibri" panose="020F0502020204030204" pitchFamily="34" charset="0"/>
                <a:ea typeface="Calibri" panose="020F0502020204030204" pitchFamily="34" charset="0"/>
                <a:cs typeface="Mangal" panose="02040503050203030202" pitchFamily="18" charset="0"/>
              </a:rPr>
              <a:t>efining a proportion of frontages within primary shopping areas which should be retained within retail (formerly Class A1) uses will no longer be appropriate across the board.</a:t>
            </a:r>
          </a:p>
          <a:p>
            <a:pPr marL="571500" indent="-571500">
              <a:lnSpc>
                <a:spcPct val="150000"/>
              </a:lnSpc>
              <a:buFont typeface="Arial" panose="020B0604020202020204" pitchFamily="34" charset="0"/>
              <a:buChar char="•"/>
            </a:pPr>
            <a:r>
              <a:rPr lang="en-GB" sz="4000" dirty="0">
                <a:effectLst/>
                <a:latin typeface="Calibri" panose="020F0502020204030204" pitchFamily="34" charset="0"/>
                <a:ea typeface="Calibri" panose="020F0502020204030204" pitchFamily="34" charset="0"/>
                <a:cs typeface="Mangal" panose="02040503050203030202" pitchFamily="18" charset="0"/>
              </a:rPr>
              <a:t>The reuse of existing stock, the repurposing of important town centre assets to provide active uses such as leisure, community and residential uses, and wider aesthetic improvements to encourage safe pedestrian movement and promote pleasant town centre environments. </a:t>
            </a:r>
            <a:endParaRPr lang="en-GB" sz="4000" dirty="0"/>
          </a:p>
        </p:txBody>
      </p:sp>
    </p:spTree>
    <p:extLst>
      <p:ext uri="{BB962C8B-B14F-4D97-AF65-F5344CB8AC3E}">
        <p14:creationId xmlns:p14="http://schemas.microsoft.com/office/powerpoint/2010/main" val="3596246089"/>
      </p:ext>
    </p:extLst>
  </p:cSld>
  <p:clrMapOvr>
    <a:masterClrMapping/>
  </p:clrMapOvr>
</p:sld>
</file>

<file path=ppt/theme/theme1.xml><?xml version="1.0" encoding="utf-8"?>
<a:theme xmlns:a="http://schemas.openxmlformats.org/drawingml/2006/main" name="Nexus Theme1">
  <a:themeElements>
    <a:clrScheme name="Nexus PP">
      <a:dk1>
        <a:sysClr val="windowText" lastClr="000000"/>
      </a:dk1>
      <a:lt1>
        <a:sysClr val="window" lastClr="FFFFFF"/>
      </a:lt1>
      <a:dk2>
        <a:srgbClr val="312A23"/>
      </a:dk2>
      <a:lt2>
        <a:srgbClr val="575756"/>
      </a:lt2>
      <a:accent1>
        <a:srgbClr val="3BAD4C"/>
      </a:accent1>
      <a:accent2>
        <a:srgbClr val="2B5059"/>
      </a:accent2>
      <a:accent3>
        <a:srgbClr val="394049"/>
      </a:accent3>
      <a:accent4>
        <a:srgbClr val="C90045"/>
      </a:accent4>
      <a:accent5>
        <a:srgbClr val="F1B634"/>
      </a:accent5>
      <a:accent6>
        <a:srgbClr val="48A4B5"/>
      </a:accent6>
      <a:hlink>
        <a:srgbClr val="3BAD4C"/>
      </a:hlink>
      <a:folHlink>
        <a:srgbClr val="2B50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us PP V1.01_PCS" id="{07769852-C627-B04D-8C12-6BF0A76B7A92}" vid="{1DFAD105-03F1-674B-AFC0-FBC3DEA19F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Nexus PP V1.01_PCS2</Template>
  <TotalTime>981</TotalTime>
  <Words>1429</Words>
  <Application>Microsoft Office PowerPoint</Application>
  <PresentationFormat>Custom</PresentationFormat>
  <Paragraphs>82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Nexus Theme1</vt:lpstr>
      <vt:lpstr>Greater Nottingham Centres Study</vt:lpstr>
      <vt:lpstr>The specification</vt:lpstr>
      <vt:lpstr>Policy background – national level</vt:lpstr>
      <vt:lpstr>Policy implications for greater nottingham</vt:lpstr>
      <vt:lpstr>Overview of key trends</vt:lpstr>
      <vt:lpstr>healthchecks</vt:lpstr>
      <vt:lpstr>Healthchecks – overview</vt:lpstr>
      <vt:lpstr>Out of centre provision</vt:lpstr>
      <vt:lpstr>Key strategic recommendations</vt:lpstr>
      <vt:lpstr>Specific policy recommendations - hierarchy</vt:lpstr>
      <vt:lpstr>boundaries</vt:lpstr>
      <vt:lpstr>thresholds</vt:lpstr>
      <vt:lpstr>PowerPoint Presentation</vt:lpstr>
    </vt:vector>
  </TitlesOfParts>
  <Company>Broadway Malyan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Pease</dc:creator>
  <cp:lastModifiedBy>Heather Lindley-Clapp</cp:lastModifiedBy>
  <cp:revision>27</cp:revision>
  <dcterms:created xsi:type="dcterms:W3CDTF">2022-05-16T15:18:46Z</dcterms:created>
  <dcterms:modified xsi:type="dcterms:W3CDTF">2024-03-05T13:37:06Z</dcterms:modified>
</cp:coreProperties>
</file>